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27"/>
  </p:notesMasterIdLst>
  <p:sldIdLst>
    <p:sldId id="256" r:id="rId4"/>
    <p:sldId id="280" r:id="rId5"/>
    <p:sldId id="281" r:id="rId6"/>
    <p:sldId id="261" r:id="rId7"/>
    <p:sldId id="262" r:id="rId8"/>
    <p:sldId id="273" r:id="rId9"/>
    <p:sldId id="265" r:id="rId10"/>
    <p:sldId id="263" r:id="rId11"/>
    <p:sldId id="264" r:id="rId12"/>
    <p:sldId id="266" r:id="rId13"/>
    <p:sldId id="274" r:id="rId14"/>
    <p:sldId id="275" r:id="rId15"/>
    <p:sldId id="276" r:id="rId16"/>
    <p:sldId id="277" r:id="rId17"/>
    <p:sldId id="279" r:id="rId18"/>
    <p:sldId id="260" r:id="rId19"/>
    <p:sldId id="267" r:id="rId20"/>
    <p:sldId id="268" r:id="rId21"/>
    <p:sldId id="269" r:id="rId22"/>
    <p:sldId id="270" r:id="rId23"/>
    <p:sldId id="271" r:id="rId24"/>
    <p:sldId id="272" r:id="rId25"/>
    <p:sldId id="282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5366DD-7C58-CC4F-A11A-44A997E882D3}" v="104" dt="2021-11-13T12:24:22.470"/>
    <p1510:client id="{579540F4-165F-EB49-A790-3EE62A6B1F96}" v="318" dt="2021-11-12T13:56:19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9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200" y="2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Pfeiffer" userId="262ce1ca-ec9b-436f-bdb2-7d7be4f60847" providerId="ADAL" clId="{4D5366DD-7C58-CC4F-A11A-44A997E882D3}"/>
    <pc:docChg chg="undo custSel addSld modSld sldOrd">
      <pc:chgData name="Peter Pfeiffer" userId="262ce1ca-ec9b-436f-bdb2-7d7be4f60847" providerId="ADAL" clId="{4D5366DD-7C58-CC4F-A11A-44A997E882D3}" dt="2021-11-13T12:24:28.648" v="521" actId="1076"/>
      <pc:docMkLst>
        <pc:docMk/>
      </pc:docMkLst>
      <pc:sldChg chg="modSp mod">
        <pc:chgData name="Peter Pfeiffer" userId="262ce1ca-ec9b-436f-bdb2-7d7be4f60847" providerId="ADAL" clId="{4D5366DD-7C58-CC4F-A11A-44A997E882D3}" dt="2021-11-13T11:46:52.088" v="9" actId="20577"/>
        <pc:sldMkLst>
          <pc:docMk/>
          <pc:sldMk cId="3994409091" sldId="256"/>
        </pc:sldMkLst>
        <pc:spChg chg="mod">
          <ac:chgData name="Peter Pfeiffer" userId="262ce1ca-ec9b-436f-bdb2-7d7be4f60847" providerId="ADAL" clId="{4D5366DD-7C58-CC4F-A11A-44A997E882D3}" dt="2021-11-13T11:46:19.060" v="0" actId="1076"/>
          <ac:spMkLst>
            <pc:docMk/>
            <pc:sldMk cId="3994409091" sldId="256"/>
            <ac:spMk id="2" creationId="{C23A5B31-EB52-6A4A-9FD3-D6D6208451F7}"/>
          </ac:spMkLst>
        </pc:spChg>
        <pc:spChg chg="mod">
          <ac:chgData name="Peter Pfeiffer" userId="262ce1ca-ec9b-436f-bdb2-7d7be4f60847" providerId="ADAL" clId="{4D5366DD-7C58-CC4F-A11A-44A997E882D3}" dt="2021-11-13T11:46:52.088" v="9" actId="20577"/>
          <ac:spMkLst>
            <pc:docMk/>
            <pc:sldMk cId="3994409091" sldId="256"/>
            <ac:spMk id="3" creationId="{58B6DC6A-8991-4045-B155-AFB580F6B163}"/>
          </ac:spMkLst>
        </pc:spChg>
      </pc:sldChg>
      <pc:sldChg chg="modSp mod">
        <pc:chgData name="Peter Pfeiffer" userId="262ce1ca-ec9b-436f-bdb2-7d7be4f60847" providerId="ADAL" clId="{4D5366DD-7C58-CC4F-A11A-44A997E882D3}" dt="2021-11-13T12:24:01.918" v="518" actId="207"/>
        <pc:sldMkLst>
          <pc:docMk/>
          <pc:sldMk cId="1057019413" sldId="260"/>
        </pc:sldMkLst>
        <pc:spChg chg="mod">
          <ac:chgData name="Peter Pfeiffer" userId="262ce1ca-ec9b-436f-bdb2-7d7be4f60847" providerId="ADAL" clId="{4D5366DD-7C58-CC4F-A11A-44A997E882D3}" dt="2021-11-13T12:24:01.918" v="518" actId="207"/>
          <ac:spMkLst>
            <pc:docMk/>
            <pc:sldMk cId="1057019413" sldId="260"/>
            <ac:spMk id="2" creationId="{C97A4B90-8CF9-304E-9791-83771B60E2DA}"/>
          </ac:spMkLst>
        </pc:spChg>
        <pc:spChg chg="mod">
          <ac:chgData name="Peter Pfeiffer" userId="262ce1ca-ec9b-436f-bdb2-7d7be4f60847" providerId="ADAL" clId="{4D5366DD-7C58-CC4F-A11A-44A997E882D3}" dt="2021-11-13T12:23:21.956" v="514" actId="27636"/>
          <ac:spMkLst>
            <pc:docMk/>
            <pc:sldMk cId="1057019413" sldId="260"/>
            <ac:spMk id="3" creationId="{B4AF950C-CA94-3B47-8792-675981CF4ABD}"/>
          </ac:spMkLst>
        </pc:spChg>
      </pc:sldChg>
      <pc:sldChg chg="modSp mod">
        <pc:chgData name="Peter Pfeiffer" userId="262ce1ca-ec9b-436f-bdb2-7d7be4f60847" providerId="ADAL" clId="{4D5366DD-7C58-CC4F-A11A-44A997E882D3}" dt="2021-11-13T11:48:31.642" v="17" actId="255"/>
        <pc:sldMkLst>
          <pc:docMk/>
          <pc:sldMk cId="2214382820" sldId="261"/>
        </pc:sldMkLst>
        <pc:spChg chg="mod">
          <ac:chgData name="Peter Pfeiffer" userId="262ce1ca-ec9b-436f-bdb2-7d7be4f60847" providerId="ADAL" clId="{4D5366DD-7C58-CC4F-A11A-44A997E882D3}" dt="2021-11-13T11:48:15.301" v="12" actId="21"/>
          <ac:spMkLst>
            <pc:docMk/>
            <pc:sldMk cId="2214382820" sldId="261"/>
            <ac:spMk id="2" creationId="{6BBA19B6-8A3F-D047-A7E8-BCAD171345C2}"/>
          </ac:spMkLst>
        </pc:spChg>
        <pc:spChg chg="mod">
          <ac:chgData name="Peter Pfeiffer" userId="262ce1ca-ec9b-436f-bdb2-7d7be4f60847" providerId="ADAL" clId="{4D5366DD-7C58-CC4F-A11A-44A997E882D3}" dt="2021-11-13T11:48:31.642" v="17" actId="255"/>
          <ac:spMkLst>
            <pc:docMk/>
            <pc:sldMk cId="2214382820" sldId="261"/>
            <ac:spMk id="3" creationId="{95F71C3A-4428-AC4D-BD0F-A2A31457742F}"/>
          </ac:spMkLst>
        </pc:spChg>
      </pc:sldChg>
      <pc:sldChg chg="modSp mod">
        <pc:chgData name="Peter Pfeiffer" userId="262ce1ca-ec9b-436f-bdb2-7d7be4f60847" providerId="ADAL" clId="{4D5366DD-7C58-CC4F-A11A-44A997E882D3}" dt="2021-11-13T11:49:00.996" v="21" actId="108"/>
        <pc:sldMkLst>
          <pc:docMk/>
          <pc:sldMk cId="2032211560" sldId="262"/>
        </pc:sldMkLst>
        <pc:spChg chg="mod">
          <ac:chgData name="Peter Pfeiffer" userId="262ce1ca-ec9b-436f-bdb2-7d7be4f60847" providerId="ADAL" clId="{4D5366DD-7C58-CC4F-A11A-44A997E882D3}" dt="2021-11-13T11:49:00.996" v="21" actId="108"/>
          <ac:spMkLst>
            <pc:docMk/>
            <pc:sldMk cId="2032211560" sldId="262"/>
            <ac:spMk id="2" creationId="{D3566A85-C8E1-9946-9755-B3FD6F8B21FB}"/>
          </ac:spMkLst>
        </pc:spChg>
        <pc:spChg chg="mod">
          <ac:chgData name="Peter Pfeiffer" userId="262ce1ca-ec9b-436f-bdb2-7d7be4f60847" providerId="ADAL" clId="{4D5366DD-7C58-CC4F-A11A-44A997E882D3}" dt="2021-11-13T11:48:47.021" v="20" actId="20577"/>
          <ac:spMkLst>
            <pc:docMk/>
            <pc:sldMk cId="2032211560" sldId="262"/>
            <ac:spMk id="3" creationId="{BE7D4794-22C9-904C-8550-583AA6A9AA4E}"/>
          </ac:spMkLst>
        </pc:spChg>
      </pc:sldChg>
      <pc:sldChg chg="modSp mod">
        <pc:chgData name="Peter Pfeiffer" userId="262ce1ca-ec9b-436f-bdb2-7d7be4f60847" providerId="ADAL" clId="{4D5366DD-7C58-CC4F-A11A-44A997E882D3}" dt="2021-11-13T11:54:46.350" v="67" actId="20578"/>
        <pc:sldMkLst>
          <pc:docMk/>
          <pc:sldMk cId="2106334743" sldId="263"/>
        </pc:sldMkLst>
        <pc:spChg chg="mod">
          <ac:chgData name="Peter Pfeiffer" userId="262ce1ca-ec9b-436f-bdb2-7d7be4f60847" providerId="ADAL" clId="{4D5366DD-7C58-CC4F-A11A-44A997E882D3}" dt="2021-11-13T11:52:54.407" v="58" actId="20577"/>
          <ac:spMkLst>
            <pc:docMk/>
            <pc:sldMk cId="2106334743" sldId="263"/>
            <ac:spMk id="2" creationId="{F3ED803D-05D6-6A48-82BC-0AA6D3A6E97D}"/>
          </ac:spMkLst>
        </pc:spChg>
        <pc:spChg chg="mod">
          <ac:chgData name="Peter Pfeiffer" userId="262ce1ca-ec9b-436f-bdb2-7d7be4f60847" providerId="ADAL" clId="{4D5366DD-7C58-CC4F-A11A-44A997E882D3}" dt="2021-11-13T11:54:46.350" v="67" actId="20578"/>
          <ac:spMkLst>
            <pc:docMk/>
            <pc:sldMk cId="2106334743" sldId="263"/>
            <ac:spMk id="3" creationId="{E70A52B5-0448-2743-BD09-7D9B6000C02F}"/>
          </ac:spMkLst>
        </pc:spChg>
      </pc:sldChg>
      <pc:sldChg chg="modSp mod">
        <pc:chgData name="Peter Pfeiffer" userId="262ce1ca-ec9b-436f-bdb2-7d7be4f60847" providerId="ADAL" clId="{4D5366DD-7C58-CC4F-A11A-44A997E882D3}" dt="2021-11-13T11:52:48.314" v="57" actId="20577"/>
        <pc:sldMkLst>
          <pc:docMk/>
          <pc:sldMk cId="1624039793" sldId="264"/>
        </pc:sldMkLst>
        <pc:spChg chg="mod">
          <ac:chgData name="Peter Pfeiffer" userId="262ce1ca-ec9b-436f-bdb2-7d7be4f60847" providerId="ADAL" clId="{4D5366DD-7C58-CC4F-A11A-44A997E882D3}" dt="2021-11-13T11:52:48.314" v="57" actId="20577"/>
          <ac:spMkLst>
            <pc:docMk/>
            <pc:sldMk cId="1624039793" sldId="264"/>
            <ac:spMk id="2" creationId="{F3ED803D-05D6-6A48-82BC-0AA6D3A6E97D}"/>
          </ac:spMkLst>
        </pc:spChg>
      </pc:sldChg>
      <pc:sldChg chg="addSp delSp modSp mod ord">
        <pc:chgData name="Peter Pfeiffer" userId="262ce1ca-ec9b-436f-bdb2-7d7be4f60847" providerId="ADAL" clId="{4D5366DD-7C58-CC4F-A11A-44A997E882D3}" dt="2021-11-13T12:02:58.041" v="70" actId="14100"/>
        <pc:sldMkLst>
          <pc:docMk/>
          <pc:sldMk cId="2814273611" sldId="265"/>
        </pc:sldMkLst>
        <pc:picChg chg="add mod">
          <ac:chgData name="Peter Pfeiffer" userId="262ce1ca-ec9b-436f-bdb2-7d7be4f60847" providerId="ADAL" clId="{4D5366DD-7C58-CC4F-A11A-44A997E882D3}" dt="2021-11-13T12:02:58.041" v="70" actId="14100"/>
          <ac:picMkLst>
            <pc:docMk/>
            <pc:sldMk cId="2814273611" sldId="265"/>
            <ac:picMk id="3" creationId="{CAA8F2E1-2BAB-FD44-9411-CAED5983CF16}"/>
          </ac:picMkLst>
        </pc:picChg>
        <pc:picChg chg="del">
          <ac:chgData name="Peter Pfeiffer" userId="262ce1ca-ec9b-436f-bdb2-7d7be4f60847" providerId="ADAL" clId="{4D5366DD-7C58-CC4F-A11A-44A997E882D3}" dt="2021-11-13T11:53:32.068" v="59" actId="478"/>
          <ac:picMkLst>
            <pc:docMk/>
            <pc:sldMk cId="2814273611" sldId="265"/>
            <ac:picMk id="18" creationId="{51C151A7-AF8A-EB4C-8925-F81482C71AB9}"/>
          </ac:picMkLst>
        </pc:picChg>
      </pc:sldChg>
      <pc:sldChg chg="modSp mod">
        <pc:chgData name="Peter Pfeiffer" userId="262ce1ca-ec9b-436f-bdb2-7d7be4f60847" providerId="ADAL" clId="{4D5366DD-7C58-CC4F-A11A-44A997E882D3}" dt="2021-11-13T12:03:24.765" v="77" actId="1076"/>
        <pc:sldMkLst>
          <pc:docMk/>
          <pc:sldMk cId="1580192602" sldId="266"/>
        </pc:sldMkLst>
        <pc:spChg chg="mod">
          <ac:chgData name="Peter Pfeiffer" userId="262ce1ca-ec9b-436f-bdb2-7d7be4f60847" providerId="ADAL" clId="{4D5366DD-7C58-CC4F-A11A-44A997E882D3}" dt="2021-11-13T12:03:24.765" v="77" actId="1076"/>
          <ac:spMkLst>
            <pc:docMk/>
            <pc:sldMk cId="1580192602" sldId="266"/>
            <ac:spMk id="2" creationId="{50A59D89-BC22-6A48-BCEC-F64D6126875F}"/>
          </ac:spMkLst>
        </pc:spChg>
        <pc:picChg chg="mod">
          <ac:chgData name="Peter Pfeiffer" userId="262ce1ca-ec9b-436f-bdb2-7d7be4f60847" providerId="ADAL" clId="{4D5366DD-7C58-CC4F-A11A-44A997E882D3}" dt="2021-11-13T12:03:19.899" v="76" actId="1035"/>
          <ac:picMkLst>
            <pc:docMk/>
            <pc:sldMk cId="1580192602" sldId="266"/>
            <ac:picMk id="9" creationId="{A3A7C405-A30D-524C-B465-CBDC8145881E}"/>
          </ac:picMkLst>
        </pc:picChg>
      </pc:sldChg>
      <pc:sldChg chg="modSp mod">
        <pc:chgData name="Peter Pfeiffer" userId="262ce1ca-ec9b-436f-bdb2-7d7be4f60847" providerId="ADAL" clId="{4D5366DD-7C58-CC4F-A11A-44A997E882D3}" dt="2021-11-13T12:04:51.020" v="92" actId="14100"/>
        <pc:sldMkLst>
          <pc:docMk/>
          <pc:sldMk cId="3878094244" sldId="267"/>
        </pc:sldMkLst>
        <pc:picChg chg="mod">
          <ac:chgData name="Peter Pfeiffer" userId="262ce1ca-ec9b-436f-bdb2-7d7be4f60847" providerId="ADAL" clId="{4D5366DD-7C58-CC4F-A11A-44A997E882D3}" dt="2021-11-13T12:04:51.020" v="92" actId="14100"/>
          <ac:picMkLst>
            <pc:docMk/>
            <pc:sldMk cId="3878094244" sldId="267"/>
            <ac:picMk id="4" creationId="{9726C2BC-FC5E-3744-B204-2087CA9141DA}"/>
          </ac:picMkLst>
        </pc:picChg>
      </pc:sldChg>
      <pc:sldChg chg="modSp mod">
        <pc:chgData name="Peter Pfeiffer" userId="262ce1ca-ec9b-436f-bdb2-7d7be4f60847" providerId="ADAL" clId="{4D5366DD-7C58-CC4F-A11A-44A997E882D3}" dt="2021-11-13T12:05:30.674" v="98" actId="114"/>
        <pc:sldMkLst>
          <pc:docMk/>
          <pc:sldMk cId="409632988" sldId="269"/>
        </pc:sldMkLst>
        <pc:spChg chg="mod">
          <ac:chgData name="Peter Pfeiffer" userId="262ce1ca-ec9b-436f-bdb2-7d7be4f60847" providerId="ADAL" clId="{4D5366DD-7C58-CC4F-A11A-44A997E882D3}" dt="2021-11-13T12:05:30.674" v="98" actId="114"/>
          <ac:spMkLst>
            <pc:docMk/>
            <pc:sldMk cId="409632988" sldId="269"/>
            <ac:spMk id="3" creationId="{A069E76D-2849-2642-AAAE-2E2CD5C4EC0A}"/>
          </ac:spMkLst>
        </pc:spChg>
        <pc:picChg chg="mod">
          <ac:chgData name="Peter Pfeiffer" userId="262ce1ca-ec9b-436f-bdb2-7d7be4f60847" providerId="ADAL" clId="{4D5366DD-7C58-CC4F-A11A-44A997E882D3}" dt="2021-11-13T12:05:05.289" v="93" actId="14861"/>
          <ac:picMkLst>
            <pc:docMk/>
            <pc:sldMk cId="409632988" sldId="269"/>
            <ac:picMk id="4" creationId="{41B276A9-9526-A54A-9320-13AB12678F27}"/>
          </ac:picMkLst>
        </pc:picChg>
      </pc:sldChg>
      <pc:sldChg chg="modSp mod">
        <pc:chgData name="Peter Pfeiffer" userId="262ce1ca-ec9b-436f-bdb2-7d7be4f60847" providerId="ADAL" clId="{4D5366DD-7C58-CC4F-A11A-44A997E882D3}" dt="2021-11-13T11:50:36.316" v="46" actId="114"/>
        <pc:sldMkLst>
          <pc:docMk/>
          <pc:sldMk cId="3649726337" sldId="273"/>
        </pc:sldMkLst>
        <pc:spChg chg="mod">
          <ac:chgData name="Peter Pfeiffer" userId="262ce1ca-ec9b-436f-bdb2-7d7be4f60847" providerId="ADAL" clId="{4D5366DD-7C58-CC4F-A11A-44A997E882D3}" dt="2021-11-13T11:50:36.316" v="46" actId="114"/>
          <ac:spMkLst>
            <pc:docMk/>
            <pc:sldMk cId="3649726337" sldId="273"/>
            <ac:spMk id="2" creationId="{BA1304FB-BA97-544D-89DB-9C332D9EB1B9}"/>
          </ac:spMkLst>
        </pc:spChg>
      </pc:sldChg>
      <pc:sldChg chg="modSp mod">
        <pc:chgData name="Peter Pfeiffer" userId="262ce1ca-ec9b-436f-bdb2-7d7be4f60847" providerId="ADAL" clId="{4D5366DD-7C58-CC4F-A11A-44A997E882D3}" dt="2021-11-13T12:03:32.333" v="78" actId="14861"/>
        <pc:sldMkLst>
          <pc:docMk/>
          <pc:sldMk cId="3278779777" sldId="274"/>
        </pc:sldMkLst>
        <pc:picChg chg="mod">
          <ac:chgData name="Peter Pfeiffer" userId="262ce1ca-ec9b-436f-bdb2-7d7be4f60847" providerId="ADAL" clId="{4D5366DD-7C58-CC4F-A11A-44A997E882D3}" dt="2021-11-13T12:03:32.333" v="78" actId="14861"/>
          <ac:picMkLst>
            <pc:docMk/>
            <pc:sldMk cId="3278779777" sldId="274"/>
            <ac:picMk id="9" creationId="{61A373FF-100F-0C41-8F29-C25BA6F231A9}"/>
          </ac:picMkLst>
        </pc:picChg>
      </pc:sldChg>
      <pc:sldChg chg="modSp mod">
        <pc:chgData name="Peter Pfeiffer" userId="262ce1ca-ec9b-436f-bdb2-7d7be4f60847" providerId="ADAL" clId="{4D5366DD-7C58-CC4F-A11A-44A997E882D3}" dt="2021-11-13T12:03:49.637" v="80" actId="14100"/>
        <pc:sldMkLst>
          <pc:docMk/>
          <pc:sldMk cId="3144150619" sldId="275"/>
        </pc:sldMkLst>
        <pc:picChg chg="mod">
          <ac:chgData name="Peter Pfeiffer" userId="262ce1ca-ec9b-436f-bdb2-7d7be4f60847" providerId="ADAL" clId="{4D5366DD-7C58-CC4F-A11A-44A997E882D3}" dt="2021-11-13T12:03:49.637" v="80" actId="14100"/>
          <ac:picMkLst>
            <pc:docMk/>
            <pc:sldMk cId="3144150619" sldId="275"/>
            <ac:picMk id="9" creationId="{12053BAC-34BF-764D-9D57-9195BEAA6338}"/>
          </ac:picMkLst>
        </pc:picChg>
      </pc:sldChg>
      <pc:sldChg chg="modSp mod">
        <pc:chgData name="Peter Pfeiffer" userId="262ce1ca-ec9b-436f-bdb2-7d7be4f60847" providerId="ADAL" clId="{4D5366DD-7C58-CC4F-A11A-44A997E882D3}" dt="2021-11-13T12:04:06.476" v="86" actId="1037"/>
        <pc:sldMkLst>
          <pc:docMk/>
          <pc:sldMk cId="2977444701" sldId="276"/>
        </pc:sldMkLst>
        <pc:picChg chg="mod">
          <ac:chgData name="Peter Pfeiffer" userId="262ce1ca-ec9b-436f-bdb2-7d7be4f60847" providerId="ADAL" clId="{4D5366DD-7C58-CC4F-A11A-44A997E882D3}" dt="2021-11-13T12:04:06.476" v="86" actId="1037"/>
          <ac:picMkLst>
            <pc:docMk/>
            <pc:sldMk cId="2977444701" sldId="276"/>
            <ac:picMk id="10" creationId="{06B77966-1882-874E-BBEF-8E227A3C2E1C}"/>
          </ac:picMkLst>
        </pc:picChg>
      </pc:sldChg>
      <pc:sldChg chg="modSp mod">
        <pc:chgData name="Peter Pfeiffer" userId="262ce1ca-ec9b-436f-bdb2-7d7be4f60847" providerId="ADAL" clId="{4D5366DD-7C58-CC4F-A11A-44A997E882D3}" dt="2021-11-13T12:04:22.395" v="89" actId="14100"/>
        <pc:sldMkLst>
          <pc:docMk/>
          <pc:sldMk cId="2428061242" sldId="277"/>
        </pc:sldMkLst>
        <pc:picChg chg="mod">
          <ac:chgData name="Peter Pfeiffer" userId="262ce1ca-ec9b-436f-bdb2-7d7be4f60847" providerId="ADAL" clId="{4D5366DD-7C58-CC4F-A11A-44A997E882D3}" dt="2021-11-13T12:04:22.395" v="89" actId="14100"/>
          <ac:picMkLst>
            <pc:docMk/>
            <pc:sldMk cId="2428061242" sldId="277"/>
            <ac:picMk id="7" creationId="{D0F24971-0666-1548-9610-77A385B6771D}"/>
          </ac:picMkLst>
        </pc:picChg>
      </pc:sldChg>
      <pc:sldChg chg="modSp mod">
        <pc:chgData name="Peter Pfeiffer" userId="262ce1ca-ec9b-436f-bdb2-7d7be4f60847" providerId="ADAL" clId="{4D5366DD-7C58-CC4F-A11A-44A997E882D3}" dt="2021-11-13T12:04:32.997" v="90" actId="14861"/>
        <pc:sldMkLst>
          <pc:docMk/>
          <pc:sldMk cId="3106792383" sldId="279"/>
        </pc:sldMkLst>
        <pc:picChg chg="mod">
          <ac:chgData name="Peter Pfeiffer" userId="262ce1ca-ec9b-436f-bdb2-7d7be4f60847" providerId="ADAL" clId="{4D5366DD-7C58-CC4F-A11A-44A997E882D3}" dt="2021-11-13T12:04:32.997" v="90" actId="14861"/>
          <ac:picMkLst>
            <pc:docMk/>
            <pc:sldMk cId="3106792383" sldId="279"/>
            <ac:picMk id="7" creationId="{F27F0F33-DAB8-EB41-8A28-5E9D30085B34}"/>
          </ac:picMkLst>
        </pc:picChg>
      </pc:sldChg>
      <pc:sldChg chg="modSp mod">
        <pc:chgData name="Peter Pfeiffer" userId="262ce1ca-ec9b-436f-bdb2-7d7be4f60847" providerId="ADAL" clId="{4D5366DD-7C58-CC4F-A11A-44A997E882D3}" dt="2021-11-13T11:47:28.818" v="10" actId="14861"/>
        <pc:sldMkLst>
          <pc:docMk/>
          <pc:sldMk cId="260711767" sldId="280"/>
        </pc:sldMkLst>
        <pc:picChg chg="mod">
          <ac:chgData name="Peter Pfeiffer" userId="262ce1ca-ec9b-436f-bdb2-7d7be4f60847" providerId="ADAL" clId="{4D5366DD-7C58-CC4F-A11A-44A997E882D3}" dt="2021-11-13T11:47:28.818" v="10" actId="14861"/>
          <ac:picMkLst>
            <pc:docMk/>
            <pc:sldMk cId="260711767" sldId="280"/>
            <ac:picMk id="7" creationId="{1C0FD4AC-1591-BC4F-B9AC-FB7BE9D4815D}"/>
          </ac:picMkLst>
        </pc:picChg>
      </pc:sldChg>
      <pc:sldChg chg="modSp mod">
        <pc:chgData name="Peter Pfeiffer" userId="262ce1ca-ec9b-436f-bdb2-7d7be4f60847" providerId="ADAL" clId="{4D5366DD-7C58-CC4F-A11A-44A997E882D3}" dt="2021-11-13T11:47:43.322" v="11" actId="20577"/>
        <pc:sldMkLst>
          <pc:docMk/>
          <pc:sldMk cId="3040788265" sldId="281"/>
        </pc:sldMkLst>
        <pc:spChg chg="mod">
          <ac:chgData name="Peter Pfeiffer" userId="262ce1ca-ec9b-436f-bdb2-7d7be4f60847" providerId="ADAL" clId="{4D5366DD-7C58-CC4F-A11A-44A997E882D3}" dt="2021-11-13T11:47:43.322" v="11" actId="20577"/>
          <ac:spMkLst>
            <pc:docMk/>
            <pc:sldMk cId="3040788265" sldId="281"/>
            <ac:spMk id="2" creationId="{88820DA4-F20A-DF4D-B3A4-4146CC42C0F6}"/>
          </ac:spMkLst>
        </pc:spChg>
      </pc:sldChg>
      <pc:sldChg chg="addSp modSp new mod">
        <pc:chgData name="Peter Pfeiffer" userId="262ce1ca-ec9b-436f-bdb2-7d7be4f60847" providerId="ADAL" clId="{4D5366DD-7C58-CC4F-A11A-44A997E882D3}" dt="2021-11-13T12:24:28.648" v="521" actId="1076"/>
        <pc:sldMkLst>
          <pc:docMk/>
          <pc:sldMk cId="3427168892" sldId="282"/>
        </pc:sldMkLst>
        <pc:spChg chg="mod">
          <ac:chgData name="Peter Pfeiffer" userId="262ce1ca-ec9b-436f-bdb2-7d7be4f60847" providerId="ADAL" clId="{4D5366DD-7C58-CC4F-A11A-44A997E882D3}" dt="2021-11-13T12:20:52.216" v="473" actId="20577"/>
          <ac:spMkLst>
            <pc:docMk/>
            <pc:sldMk cId="3427168892" sldId="282"/>
            <ac:spMk id="2" creationId="{489B6C16-CF8D-8941-9F30-5DBEC3D00D5A}"/>
          </ac:spMkLst>
        </pc:spChg>
        <pc:spChg chg="mod">
          <ac:chgData name="Peter Pfeiffer" userId="262ce1ca-ec9b-436f-bdb2-7d7be4f60847" providerId="ADAL" clId="{4D5366DD-7C58-CC4F-A11A-44A997E882D3}" dt="2021-11-13T12:18:26.964" v="460" actId="20577"/>
          <ac:spMkLst>
            <pc:docMk/>
            <pc:sldMk cId="3427168892" sldId="282"/>
            <ac:spMk id="3" creationId="{2B538B17-A567-B04C-A4D4-8D73DF648A4B}"/>
          </ac:spMkLst>
        </pc:spChg>
        <pc:picChg chg="add mod">
          <ac:chgData name="Peter Pfeiffer" userId="262ce1ca-ec9b-436f-bdb2-7d7be4f60847" providerId="ADAL" clId="{4D5366DD-7C58-CC4F-A11A-44A997E882D3}" dt="2021-11-13T12:24:28.648" v="521" actId="1076"/>
          <ac:picMkLst>
            <pc:docMk/>
            <pc:sldMk cId="3427168892" sldId="282"/>
            <ac:picMk id="7" creationId="{D8E3191B-F68D-D74C-8F29-DA002DE0106C}"/>
          </ac:picMkLst>
        </pc:picChg>
      </pc:sldChg>
    </pc:docChg>
  </pc:docChgLst>
  <pc:docChgLst>
    <pc:chgData name="Peter Pfeiffer" userId="262ce1ca-ec9b-436f-bdb2-7d7be4f60847" providerId="ADAL" clId="{579540F4-165F-EB49-A790-3EE62A6B1F96}"/>
    <pc:docChg chg="undo custSel modSld">
      <pc:chgData name="Peter Pfeiffer" userId="262ce1ca-ec9b-436f-bdb2-7d7be4f60847" providerId="ADAL" clId="{579540F4-165F-EB49-A790-3EE62A6B1F96}" dt="2021-11-12T13:56:19.138" v="317" actId="14100"/>
      <pc:docMkLst>
        <pc:docMk/>
      </pc:docMkLst>
      <pc:sldChg chg="modSp">
        <pc:chgData name="Peter Pfeiffer" userId="262ce1ca-ec9b-436f-bdb2-7d7be4f60847" providerId="ADAL" clId="{579540F4-165F-EB49-A790-3EE62A6B1F96}" dt="2021-11-12T13:56:19.138" v="317" actId="14100"/>
        <pc:sldMkLst>
          <pc:docMk/>
          <pc:sldMk cId="3994409091" sldId="256"/>
        </pc:sldMkLst>
        <pc:spChg chg="mod">
          <ac:chgData name="Peter Pfeiffer" userId="262ce1ca-ec9b-436f-bdb2-7d7be4f60847" providerId="ADAL" clId="{579540F4-165F-EB49-A790-3EE62A6B1F96}" dt="2021-11-12T13:56:19.138" v="317" actId="14100"/>
          <ac:spMkLst>
            <pc:docMk/>
            <pc:sldMk cId="3994409091" sldId="256"/>
            <ac:spMk id="3" creationId="{58B6DC6A-8991-4045-B155-AFB580F6B163}"/>
          </ac:spMkLst>
        </pc:spChg>
      </pc:sldChg>
      <pc:sldChg chg="modSp">
        <pc:chgData name="Peter Pfeiffer" userId="262ce1ca-ec9b-436f-bdb2-7d7be4f60847" providerId="ADAL" clId="{579540F4-165F-EB49-A790-3EE62A6B1F96}" dt="2021-11-12T13:50:59.686" v="30" actId="20577"/>
        <pc:sldMkLst>
          <pc:docMk/>
          <pc:sldMk cId="2214382820" sldId="261"/>
        </pc:sldMkLst>
        <pc:spChg chg="mod">
          <ac:chgData name="Peter Pfeiffer" userId="262ce1ca-ec9b-436f-bdb2-7d7be4f60847" providerId="ADAL" clId="{579540F4-165F-EB49-A790-3EE62A6B1F96}" dt="2021-11-12T13:50:59.686" v="30" actId="20577"/>
          <ac:spMkLst>
            <pc:docMk/>
            <pc:sldMk cId="2214382820" sldId="261"/>
            <ac:spMk id="2" creationId="{6BBA19B6-8A3F-D047-A7E8-BCAD171345C2}"/>
          </ac:spMkLst>
        </pc:spChg>
      </pc:sldChg>
      <pc:sldChg chg="modSp">
        <pc:chgData name="Peter Pfeiffer" userId="262ce1ca-ec9b-436f-bdb2-7d7be4f60847" providerId="ADAL" clId="{579540F4-165F-EB49-A790-3EE62A6B1F96}" dt="2021-11-12T13:51:23.047" v="44" actId="113"/>
        <pc:sldMkLst>
          <pc:docMk/>
          <pc:sldMk cId="2032211560" sldId="262"/>
        </pc:sldMkLst>
        <pc:spChg chg="mod">
          <ac:chgData name="Peter Pfeiffer" userId="262ce1ca-ec9b-436f-bdb2-7d7be4f60847" providerId="ADAL" clId="{579540F4-165F-EB49-A790-3EE62A6B1F96}" dt="2021-11-12T13:51:23.047" v="44" actId="113"/>
          <ac:spMkLst>
            <pc:docMk/>
            <pc:sldMk cId="2032211560" sldId="262"/>
            <ac:spMk id="2" creationId="{D3566A85-C8E1-9946-9755-B3FD6F8B21FB}"/>
          </ac:spMkLst>
        </pc:spChg>
      </pc:sldChg>
      <pc:sldChg chg="modSp">
        <pc:chgData name="Peter Pfeiffer" userId="262ce1ca-ec9b-436f-bdb2-7d7be4f60847" providerId="ADAL" clId="{579540F4-165F-EB49-A790-3EE62A6B1F96}" dt="2021-11-12T13:53:36.225" v="246" actId="20577"/>
        <pc:sldMkLst>
          <pc:docMk/>
          <pc:sldMk cId="2106334743" sldId="263"/>
        </pc:sldMkLst>
        <pc:spChg chg="mod">
          <ac:chgData name="Peter Pfeiffer" userId="262ce1ca-ec9b-436f-bdb2-7d7be4f60847" providerId="ADAL" clId="{579540F4-165F-EB49-A790-3EE62A6B1F96}" dt="2021-11-12T13:53:36.225" v="246" actId="20577"/>
          <ac:spMkLst>
            <pc:docMk/>
            <pc:sldMk cId="2106334743" sldId="263"/>
            <ac:spMk id="3" creationId="{E70A52B5-0448-2743-BD09-7D9B6000C02F}"/>
          </ac:spMkLst>
        </pc:spChg>
      </pc:sldChg>
      <pc:sldChg chg="modSp">
        <pc:chgData name="Peter Pfeiffer" userId="262ce1ca-ec9b-436f-bdb2-7d7be4f60847" providerId="ADAL" clId="{579540F4-165F-EB49-A790-3EE62A6B1F96}" dt="2021-11-12T13:53:48.060" v="254" actId="20577"/>
        <pc:sldMkLst>
          <pc:docMk/>
          <pc:sldMk cId="1624039793" sldId="264"/>
        </pc:sldMkLst>
        <pc:spChg chg="mod">
          <ac:chgData name="Peter Pfeiffer" userId="262ce1ca-ec9b-436f-bdb2-7d7be4f60847" providerId="ADAL" clId="{579540F4-165F-EB49-A790-3EE62A6B1F96}" dt="2021-11-12T13:53:48.060" v="254" actId="20577"/>
          <ac:spMkLst>
            <pc:docMk/>
            <pc:sldMk cId="1624039793" sldId="264"/>
            <ac:spMk id="3" creationId="{E70A52B5-0448-2743-BD09-7D9B6000C02F}"/>
          </ac:spMkLst>
        </pc:spChg>
      </pc:sldChg>
      <pc:sldChg chg="modSp">
        <pc:chgData name="Peter Pfeiffer" userId="262ce1ca-ec9b-436f-bdb2-7d7be4f60847" providerId="ADAL" clId="{579540F4-165F-EB49-A790-3EE62A6B1F96}" dt="2021-11-12T13:53:10.876" v="238" actId="20577"/>
        <pc:sldMkLst>
          <pc:docMk/>
          <pc:sldMk cId="3649726337" sldId="273"/>
        </pc:sldMkLst>
        <pc:spChg chg="mod">
          <ac:chgData name="Peter Pfeiffer" userId="262ce1ca-ec9b-436f-bdb2-7d7be4f60847" providerId="ADAL" clId="{579540F4-165F-EB49-A790-3EE62A6B1F96}" dt="2021-11-12T13:53:10.876" v="238" actId="20577"/>
          <ac:spMkLst>
            <pc:docMk/>
            <pc:sldMk cId="3649726337" sldId="273"/>
            <ac:spMk id="2" creationId="{BA1304FB-BA97-544D-89DB-9C332D9EB1B9}"/>
          </ac:spMkLst>
        </pc:spChg>
        <pc:spChg chg="mod">
          <ac:chgData name="Peter Pfeiffer" userId="262ce1ca-ec9b-436f-bdb2-7d7be4f60847" providerId="ADAL" clId="{579540F4-165F-EB49-A790-3EE62A6B1F96}" dt="2021-11-12T13:51:46.984" v="89" actId="5793"/>
          <ac:spMkLst>
            <pc:docMk/>
            <pc:sldMk cId="3649726337" sldId="273"/>
            <ac:spMk id="3" creationId="{C85C0463-EC26-2C40-A457-77E6F327C97E}"/>
          </ac:spMkLst>
        </pc:spChg>
      </pc:sldChg>
      <pc:sldChg chg="modSp">
        <pc:chgData name="Peter Pfeiffer" userId="262ce1ca-ec9b-436f-bdb2-7d7be4f60847" providerId="ADAL" clId="{579540F4-165F-EB49-A790-3EE62A6B1F96}" dt="2021-11-12T13:54:40.190" v="289" actId="20577"/>
        <pc:sldMkLst>
          <pc:docMk/>
          <pc:sldMk cId="3278779777" sldId="274"/>
        </pc:sldMkLst>
        <pc:spChg chg="mod">
          <ac:chgData name="Peter Pfeiffer" userId="262ce1ca-ec9b-436f-bdb2-7d7be4f60847" providerId="ADAL" clId="{579540F4-165F-EB49-A790-3EE62A6B1F96}" dt="2021-11-12T13:54:40.190" v="289" actId="20577"/>
          <ac:spMkLst>
            <pc:docMk/>
            <pc:sldMk cId="3278779777" sldId="274"/>
            <ac:spMk id="2" creationId="{A8D542BF-4C71-7C4B-B070-E52A4D6F383B}"/>
          </ac:spMkLst>
        </pc:spChg>
      </pc:sldChg>
      <pc:sldChg chg="modSp">
        <pc:chgData name="Peter Pfeiffer" userId="262ce1ca-ec9b-436f-bdb2-7d7be4f60847" providerId="ADAL" clId="{579540F4-165F-EB49-A790-3EE62A6B1F96}" dt="2021-11-12T13:50:22.803" v="25" actId="20577"/>
        <pc:sldMkLst>
          <pc:docMk/>
          <pc:sldMk cId="3040788265" sldId="281"/>
        </pc:sldMkLst>
        <pc:spChg chg="mod">
          <ac:chgData name="Peter Pfeiffer" userId="262ce1ca-ec9b-436f-bdb2-7d7be4f60847" providerId="ADAL" clId="{579540F4-165F-EB49-A790-3EE62A6B1F96}" dt="2021-11-12T13:50:22.803" v="25" actId="20577"/>
          <ac:spMkLst>
            <pc:docMk/>
            <pc:sldMk cId="3040788265" sldId="281"/>
            <ac:spMk id="2" creationId="{88820DA4-F20A-DF4D-B3A4-4146CC42C0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B1273-AD16-5845-ABE4-81A511869F15}" type="datetimeFigureOut">
              <a:rPr lang="de-CH" smtClean="0"/>
              <a:t>11.11.21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6EA44-EE60-DB41-9725-3757741FEC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627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55B8E-12A7-7047-8F96-00955388D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CA2415-F83B-6948-A211-92499E16B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46EA14-045C-694C-B4EA-AD29879B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D64163-47FA-4B4E-8B03-7A86C5FE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985C24-9FC9-264E-8B45-2AB2B93C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F22-948D-FC49-9B7B-A0B4D653C3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688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ACEC1-9506-0B40-AD18-E68C653F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FB671E-23A2-184C-8872-0DB6A1A77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9CFA1C-1A6F-C947-A630-393AB3397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FBDF13-2F7D-D347-A25B-FD65184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ABD4A1-288F-2B46-904F-138A3707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31EED7-74F0-2548-B445-6F59B6AC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F22-948D-FC49-9B7B-A0B4D653C3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45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79D9A-9D66-2342-A088-EB2A4260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A61CF0-A90B-D44C-8588-4042891C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851B6A-4398-6041-8693-E94D3C3A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917D81-8904-354B-B40E-C83B6016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2D13F0-B398-C341-AD7C-7DE502FD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F22-948D-FC49-9B7B-A0B4D653C3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660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F6CF24E-CB53-A84B-BB16-A246CA0CC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55DEA0-3219-0C41-A8E0-133415F21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C03FD5-3C20-B74F-86F0-DFD07989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C50917-E0DB-9C41-B115-1D2FFFEB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DCB455-B792-5B46-AA72-4B3FCA40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F22-948D-FC49-9B7B-A0B4D653C3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469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EE899-235D-B04F-B286-C667F5BB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2E6C3E-C17C-9F4D-BFAA-ED72E8852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6789AA-D688-294C-B3CA-1789DC85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10C546-0BD4-6041-B39E-E94823BB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438449-7054-D247-9046-8085B8CD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1096-8FE5-CB41-90DE-FDF2FF5F12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742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8BC8F-929F-AE42-A6E4-0D37CEAB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63070B-2CC7-D248-B540-5B1FA63D8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8CA699-D39C-7449-9C30-B1A13EBA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B24CC4-8509-5B48-B08E-6D3A5D40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0FC100-D7FF-A949-89D4-30324165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1096-8FE5-CB41-90DE-FDF2FF5F12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900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00A8A-6DFD-ED40-B6E5-04120AD9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B26E22-C0DD-B14B-ABF9-6E7290979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1E2A3B-C569-F543-9BD4-3C9C4C22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ED0CF-6273-C44A-A524-19842D3B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669412-78FF-C544-B0C8-5C7364F7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1096-8FE5-CB41-90DE-FDF2FF5F12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12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964AF-EBBC-D142-A969-B2CD6061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F032B0-1BEC-324E-B5FB-745A2CEE1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D855A9-8F0F-8A43-9A16-9CB823098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FA5A86-8500-A14D-BADD-FA146099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B5666D-C257-BE43-8688-6A80BDA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E858A5-5066-3342-9289-D8666473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1096-8FE5-CB41-90DE-FDF2FF5F12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4444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760C0-F300-E74B-A01D-886ED5B2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2CB48A-186A-E644-9CE7-20BD9CFAF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1B34F4-BEAA-A542-A2BE-5863EAB17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6DF98E-E283-7C49-A21E-F734516F2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E556CCD-7A25-1B49-BE67-FDEC62F9E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56D8040-54C8-684F-9890-EDEF8C9F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8CAD471-CF84-DB4F-B5B4-48A48134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9F22421-1049-004F-8BA4-E4B07951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1096-8FE5-CB41-90DE-FDF2FF5F12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982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A3216-C93D-AE4A-B762-79220760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58B65B-C560-3B42-8088-33F8087F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752EDC-7CEA-3749-AFE3-B5ACDF60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8D6751-5B40-4D49-A40B-905FAC6F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1096-8FE5-CB41-90DE-FDF2FF5F12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178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803FA5-649D-F943-BABC-43F3169B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94CEBA-7C50-854A-A89F-7A98148C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246714-43B0-F44B-A658-C474D4C3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1096-8FE5-CB41-90DE-FDF2FF5F12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403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3DB1C4-5428-B94A-A874-DC87B5A1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CC7FFB3-B74A-7344-9513-CD801C32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4FC4DB6-1661-D04C-8EC1-E6920D3D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28C775B-37AE-BC4E-8B50-6A0E4755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CAS DLE 2020/21 - </a:t>
            </a:r>
            <a:r>
              <a:rPr lang="de-CH" dirty="0" err="1"/>
              <a:t>ppf</a:t>
            </a:r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A8F5482-83DD-4449-B9E2-CD3CF4EF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706D9-6D26-6549-B0CF-EEF1FE09EB92}" type="datetimeFigureOut">
              <a:rPr lang="de-CH" smtClean="0"/>
              <a:pPr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4834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16FB7-A34A-034A-A87F-BFE0F2C7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6E927D-F3B0-3340-AADD-8C1B3ACD9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2DE139-4193-4A4D-9871-8A93933C7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89F7EE-069F-CE45-8BB9-BB768D98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5BCC0A-00CD-9C4A-9B25-ABEA38F4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2FD527-969C-464E-850F-71FE8C2E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1096-8FE5-CB41-90DE-FDF2FF5F12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6069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85BEB-A1DF-DF44-A0C6-8AA13DF4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FF88B81-C160-8C47-B485-1E3AA852E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80068C-594F-CC49-86F9-0FAF47EC6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76DC72-F0A6-F649-90C1-CFCED267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519BDB-9731-724E-801A-AA599838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2671F0-7333-834E-9996-3C50D338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1096-8FE5-CB41-90DE-FDF2FF5F12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9823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529F4-96A3-3D44-9109-7AFC05BB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F43BA9-5845-E441-BBBD-AFF9DA114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28220D-7D66-FB4C-B07C-712148D8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72DEA5-B0FA-C54E-93AE-D609E5F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C30901-84CB-3948-A39B-5A5D49C5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1096-8FE5-CB41-90DE-FDF2FF5F12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3408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90A9A90-8FC3-6F4A-BE72-FE6454A44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0FD1F64-C80A-D640-A04F-E348F2C1E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648459-3389-9B49-9071-8AF7F559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E33E45-1651-7E45-92BF-F6673C1A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A229E2-31A4-B145-A2EA-58E7660B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1096-8FE5-CB41-90DE-FDF2FF5F12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7137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11B4D-809E-D445-8583-E2BDFD7C3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EA3F2-7BB2-7B41-B77C-A245FB83E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C753D7-163D-F548-B907-013FFCFF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11D914-1046-DE4E-99B8-584AE854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F8E30C-0D67-BC48-B2EE-F1AB4052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0630-3E09-384D-8040-8A31AB59B8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6317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3A09A-B92C-214E-9ADA-6015A224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F9A48A-7CB0-FF41-963B-144BC81F4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3DD40A-6883-BF40-9EB7-2BF284D7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CA929F-3E37-6C4E-87EF-9EE8F2AD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A722AC-2EBE-A648-A95E-97CA7FC7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0630-3E09-384D-8040-8A31AB59B8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7545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1C18B-93EF-8143-9110-B27D40C3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0043E2-0AAD-B947-A990-06520AD80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1E2BFD-0FB4-1149-A3E6-25F613B5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F51F25-A6ED-8A48-9070-66896B36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D0815-5D6F-D245-BA84-1D7BD2A7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0630-3E09-384D-8040-8A31AB59B8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1719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1406B-157B-D144-98D1-E40088B0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2CB56A-3DB0-B841-9EC5-D84526A1C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EDEC59-A796-3246-B72F-E5CFFA99C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A976BA-CA8A-4246-B940-D3415447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5E08C3-7391-4D44-A374-BA53E5F0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EF0465-0BBE-E54B-8557-1BC1ACDF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0630-3E09-384D-8040-8A31AB59B8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9490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31027-AF21-1040-A02E-1DE064BE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8DDF1B-AF5A-FE4A-932D-77CBED488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BB3971-7415-CD44-821D-EB34ED2C1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2B2647-33C3-AF49-88D3-B4239F562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330388-F6BC-F142-9DBA-73D3D22B3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9602EC5-73B4-C34D-A9B6-FB5C1BA8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B0D7ED0-E10A-FF46-A835-CABA2232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6CF2EF3-75BB-0A47-8905-21A15D78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0630-3E09-384D-8040-8A31AB59B8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08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850DC-111D-CF4C-8388-AF968D6F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33BACA-2606-DC41-A79C-6FF8768A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10A2C4-7086-D94A-A518-BD11400C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0BC0CB-1168-5846-AA0A-9BF6A449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0630-3E09-384D-8040-8A31AB59B8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529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D3961-4517-8F4B-92CB-B70AC1DD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CC78DB-6AD4-834E-83B3-A8536ABF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AB0065-45E0-F14B-8464-4F8A92A7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C12C14-67CF-CF42-893B-14B396D3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F22-948D-FC49-9B7B-A0B4D653C3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639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CE4380-03D5-EB4E-92D7-BC9384C0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225195-6DA7-8A4F-B715-E7CB6F73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FFE872-0D11-E84A-A268-70B413F9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0630-3E09-384D-8040-8A31AB59B8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2202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6BE1D-87EE-7345-811E-E6822F1F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D7CD69-375F-474F-84DD-5C490C8E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8DF50A-EF99-504D-B5DE-FCA3FEDEF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9C43D6-9794-E145-B7BC-C8C55398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E3F8E5-E1D4-4547-A806-77076523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85AF0A-D013-0243-82A2-341445B0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0630-3E09-384D-8040-8A31AB59B8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711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574E-65B0-9142-8012-CF70ECA7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13DB39-FA68-9946-B5FA-C56380ABF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A973BE-5140-2C4B-A633-F59D646BD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CAA1E2-6601-9D48-8F10-625EFD82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D745AF-0B5C-B544-98B8-31C68829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32E83E-FC04-FB45-B1E8-2FA8BB46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0630-3E09-384D-8040-8A31AB59B8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9282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5E090-B4FC-E145-BDCA-8C48C2CC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0EAB34-DAFB-A44E-8C06-3FA1D0EFB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5B039-FFFD-4147-9F8A-945158FA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6D60B4-87A9-DA4C-A4BF-8422AD8A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7E89D7-5222-7146-BF62-8DF6DF35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0630-3E09-384D-8040-8A31AB59B8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0843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DC6305A-A33F-BF42-A19B-93BC2EC87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C276F1-C530-0142-BBBA-03CB82C6F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23EDF3-7F3A-DE47-992B-E85739C7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1A1D4E-A103-014E-8ED0-64C72C61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2375DA-49D8-F543-853E-9756834D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0630-3E09-384D-8040-8A31AB59B8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577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77E4-4918-DC46-A334-72BF64A5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D24739-B086-9B43-AB01-A885B72DC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23E826-525D-154F-8804-FF0F071C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5BF382-4835-B04A-AF05-41C30314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3AAD69-CB2B-914B-B8C8-2BDAECE5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F22-948D-FC49-9B7B-A0B4D653C3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900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BEA99-1D17-0744-AA08-27A59C43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BC730D-9C19-7C4F-8730-76FD58D98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848391-04D9-3049-85D6-047F5861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31583E-950B-8A43-94C4-82FF5E3F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FAC79C-1760-D349-97F2-F9A56BA1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0AFB07-6019-F14A-8585-41586532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F22-948D-FC49-9B7B-A0B4D653C3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523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B06F3-004A-9540-9049-9C9E2E55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1B699-A2A1-7C40-9F82-D5211E9C7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73C1B1-4AE1-F040-AC2B-5006CFA9E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C68204F-76AC-3F43-9400-CA3196A47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7182FB-A47D-5247-9FA5-8793D1822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E1D22FC-6D77-5B44-8F8B-6F882834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BD46AA3-48EC-BE48-A298-C29DD6BF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84BA96-2C8C-C948-B54A-451D5092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F22-948D-FC49-9B7B-A0B4D653C3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216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85B15-3156-3A4D-9EC4-A6AFF709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FF1012-B6D9-5347-B943-960A85A2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B0323B-C979-1843-85AF-DCDB24C0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C89B54-9376-DC4C-8736-A36F77EC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F22-948D-FC49-9B7B-A0B4D653C3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940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4D4F9A-9C65-8B4C-9BAF-CE98BD24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1B6A0A-64DD-3E4C-8390-9E899EA2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EEC019-F39F-5246-90C4-95A64A2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F22-948D-FC49-9B7B-A0B4D653C3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301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46327-2641-024B-B177-CFAC35EA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E758C-783B-4A49-922E-7BB9F8E5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0E94C4-06B8-EE49-8EFF-ACE494F42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BD6181-93FB-E54F-82D3-A6E4DFAB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71CAF8-3A44-6842-977A-D6AB8B94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41EA0B-A05E-9D49-A916-CEE39D55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F22-948D-FC49-9B7B-A0B4D653C3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572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C4417C3-23F4-2843-9151-FF4A7880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D6B72A-8298-6A48-A545-B2E959BFD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4FF767-7AD9-D040-8502-2C19BC8E9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A858A0-C164-BD44-9369-6F0806D3D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CAS DLE 2020/21 - </a:t>
            </a:r>
            <a:r>
              <a:rPr lang="de-CH" dirty="0" err="1"/>
              <a:t>ppf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B4DFE3-1F23-F04C-9861-DE328F4D4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706D9-6D26-6549-B0CF-EEF1FE09EB92}" type="datetimeFigureOut">
              <a:rPr lang="de-CH" smtClean="0"/>
              <a:pPr/>
              <a:t>11.11.21</a:t>
            </a:fld>
            <a:endParaRPr lang="de-CH" dirty="0"/>
          </a:p>
          <a:p>
            <a:fld id="{4EB28F22-948D-FC49-9B7B-A0B4D653C35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651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1CDDA9-B62B-6B4B-98D2-857F7B74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3C9779-02CE-4E46-95D8-D37F08C17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7ECDA-F4BB-9A41-B236-F698557E3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C674F0-8FFC-954A-BBBC-C687CF473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84F32E-909C-DD48-B6F3-4C9F8324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E1096-8FE5-CB41-90DE-FDF2FF5F12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20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242CD48-0AF0-554F-9B06-0121309D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F8BBA3-34B8-384F-BE04-4BB7F0941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8B311B-2763-024C-9124-7AB945857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Wir bauen ein Schulhaus…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4AF7E4-9101-EC40-88DE-755828DAE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CAS DLE 2020/21 - ppf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63D00B-0E1D-9345-9BDA-B494F5F13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60630-3E09-384D-8040-8A31AB59B8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414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ead.bookcreator.com/h3gfKXep3TXhG4ltosljikNrqDE3/mhbkApoJRdqDj1Gr-w4P4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rnraumschule.ch/" TargetMode="External"/><Relationship Id="rId2" Type="http://schemas.openxmlformats.org/officeDocument/2006/relationships/hyperlink" Target="http://www.lernraumschule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rnraumschule.ch/" TargetMode="External"/><Relationship Id="rId2" Type="http://schemas.openxmlformats.org/officeDocument/2006/relationships/hyperlink" Target="file:///Users/tete/OneDrive%20-%20KANTON%20SCHAFFHAUSEN%20-Erziehungsdepartment/CAS_DLE/Projekt/Ablauf_Neubau_def_20211112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A5B31-EB52-6A4A-9FD3-D6D620845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208" y="515971"/>
            <a:ext cx="9144000" cy="2387600"/>
          </a:xfrm>
        </p:spPr>
        <p:txBody>
          <a:bodyPr>
            <a:normAutofit/>
          </a:bodyPr>
          <a:lstStyle/>
          <a:p>
            <a:r>
              <a:rPr lang="de-CH" dirty="0"/>
              <a:t>Schulhausumbau / -neubau / -sanierung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B6DC6A-8991-4045-B155-AFB580F6B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1958"/>
            <a:ext cx="9006417" cy="2788875"/>
          </a:xfrm>
        </p:spPr>
        <p:txBody>
          <a:bodyPr>
            <a:normAutofit/>
          </a:bodyPr>
          <a:lstStyle/>
          <a:p>
            <a:r>
              <a:rPr lang="de-CH" dirty="0"/>
              <a:t>Ein </a:t>
            </a:r>
            <a:r>
              <a:rPr lang="de-CH" i="1" dirty="0"/>
              <a:t>partizipativer Bauprozess</a:t>
            </a:r>
            <a:r>
              <a:rPr lang="de-CH" dirty="0"/>
              <a:t>, </a:t>
            </a:r>
          </a:p>
          <a:p>
            <a:r>
              <a:rPr lang="de-CH" dirty="0"/>
              <a:t>der Betroffene berücksichtigt und Entwicklung zulässt:</a:t>
            </a:r>
          </a:p>
          <a:p>
            <a:r>
              <a:rPr lang="de-CH" i="1" dirty="0"/>
              <a:t>Unterrichtsentwicklung </a:t>
            </a:r>
          </a:p>
          <a:p>
            <a:r>
              <a:rPr lang="de-CH" i="1" dirty="0"/>
              <a:t>Schulentwicklung</a:t>
            </a:r>
          </a:p>
          <a:p>
            <a:r>
              <a:rPr lang="de-CH" i="1" dirty="0"/>
              <a:t>Teamentwicklung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1BF3B9-423F-BC40-9167-30155E60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349F01-8A27-2047-AE89-594E5F92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28F22-948D-FC49-9B7B-A0B4D653C357}" type="slidenum">
              <a:rPr lang="de-CH" smtClean="0"/>
              <a:t>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254781-EED8-B745-9D51-C49E93F8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</a:p>
        </p:txBody>
      </p:sp>
    </p:spTree>
    <p:extLst>
      <p:ext uri="{BB962C8B-B14F-4D97-AF65-F5344CB8AC3E}">
        <p14:creationId xmlns:p14="http://schemas.microsoft.com/office/powerpoint/2010/main" val="399440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59D89-BC22-6A48-BCEC-F64D6126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097"/>
            <a:ext cx="10515600" cy="1325563"/>
          </a:xfrm>
        </p:spPr>
        <p:txBody>
          <a:bodyPr/>
          <a:lstStyle/>
          <a:p>
            <a:r>
              <a:rPr lang="de-CH" dirty="0"/>
              <a:t>Möglicher Ablauf und Koordination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06B449-65AC-674B-A2B8-7662321F0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7AA3D1-6BDB-C343-AC20-2125DF29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4508BA-7744-EC48-B75F-E7CA4705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7175-5525-FF40-82ED-91A88800BA9C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7832CF5-1858-4F46-B269-12A9B176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A7C405-A30D-524C-B465-CBDC81458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9" y="1159695"/>
            <a:ext cx="11353800" cy="5584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19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8D542BF-4C71-7C4B-B070-E52A4D6F3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0" indent="0">
              <a:buNone/>
            </a:pPr>
            <a:r>
              <a:rPr lang="de-CH" sz="2000" b="1" dirty="0">
                <a:solidFill>
                  <a:srgbClr val="0070C0"/>
                </a:solidFill>
              </a:rPr>
              <a:t>UE = Unterrichtsentwicklung; SE = Schulentwicklung; TE = Teamentwicklung</a:t>
            </a:r>
          </a:p>
          <a:p>
            <a:pPr marL="0" indent="0">
              <a:buNone/>
            </a:pPr>
            <a:r>
              <a:rPr lang="de-CH" dirty="0"/>
              <a:t>UE, SE und TE sind grundsätzlich nicht abhängig von einem Bauverfahren, können aber…</a:t>
            </a:r>
          </a:p>
          <a:p>
            <a:pPr>
              <a:buFontTx/>
              <a:buChar char="-"/>
            </a:pPr>
            <a:r>
              <a:rPr lang="de-CH" dirty="0"/>
              <a:t>…selber ein Bauvorhaben </a:t>
            </a:r>
            <a:r>
              <a:rPr lang="de-CH" b="1" i="1" dirty="0"/>
              <a:t>auslösen</a:t>
            </a:r>
            <a:r>
              <a:rPr lang="de-CH" dirty="0"/>
              <a:t>.</a:t>
            </a:r>
          </a:p>
          <a:p>
            <a:pPr>
              <a:buFontTx/>
              <a:buChar char="-"/>
            </a:pPr>
            <a:r>
              <a:rPr lang="de-CH" dirty="0"/>
              <a:t>…durch ein Bauvorhaben </a:t>
            </a:r>
            <a:r>
              <a:rPr lang="de-CH" b="1" i="1" dirty="0"/>
              <a:t>initiiert werden</a:t>
            </a:r>
            <a:r>
              <a:rPr lang="de-CH" dirty="0"/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351561-002D-FF4D-B91C-0C77189D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Möglicher Ablauf und Koordination – Details 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0F9DE0-0F62-1741-B953-2FC6E8C8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0B5090-C6D0-0B4B-90C0-796186A9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3997FE-8AFA-7345-BB78-A2EDE07E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901A-A7AF-2847-BFA4-686789B6A541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1A373FF-100F-0C41-8F29-C25BA6F23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87" y="1562100"/>
            <a:ext cx="9829800" cy="1866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77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8D542BF-4C71-7C4B-B070-E52A4D6F3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0" indent="0">
              <a:buNone/>
            </a:pPr>
            <a:r>
              <a:rPr lang="de-CH" dirty="0"/>
              <a:t>1. Die neu gebildete </a:t>
            </a:r>
            <a:r>
              <a:rPr lang="de-CH" b="1" dirty="0"/>
              <a:t>Baukommission</a:t>
            </a:r>
            <a:r>
              <a:rPr lang="de-CH" dirty="0"/>
              <a:t>…</a:t>
            </a:r>
          </a:p>
          <a:p>
            <a:pPr lvl="1">
              <a:buFontTx/>
              <a:buChar char="-"/>
            </a:pPr>
            <a:r>
              <a:rPr lang="de-CH" dirty="0"/>
              <a:t>…bildet zwei Subkommissionen (SK) «Bau» und «Pädagogik»</a:t>
            </a:r>
          </a:p>
          <a:p>
            <a:pPr marL="0" indent="0">
              <a:buNone/>
            </a:pPr>
            <a:r>
              <a:rPr lang="de-CH" dirty="0"/>
              <a:t>2. Die «SK Bau» analysiert die bauliche Situation</a:t>
            </a:r>
            <a:br>
              <a:rPr lang="de-CH" dirty="0"/>
            </a:br>
            <a:r>
              <a:rPr lang="de-CH" dirty="0"/>
              <a:t>    Die «SK Pädagogik» widmet sich der UE / TE / SE</a:t>
            </a:r>
          </a:p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</a:rPr>
              <a:t>3. Entscheid: Das Bauprojekt wird gestartet (politische Zuständigkeit)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351561-002D-FF4D-B91C-0C77189D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Möglicher Ablauf und Koordination – Details 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0F9DE0-0F62-1741-B953-2FC6E8C8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0B5090-C6D0-0B4B-90C0-796186A9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3997FE-8AFA-7345-BB78-A2EDE07E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901A-A7AF-2847-BFA4-686789B6A541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053BAC-34BF-764D-9D57-9195BEAA6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482"/>
            <a:ext cx="12084908" cy="1456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150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8D542BF-4C71-7C4B-B070-E52A4D6F3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</a:rPr>
              <a:t>1. Grossgruppenveranstaltung oder Interviews mit den Betroffenen</a:t>
            </a:r>
          </a:p>
          <a:p>
            <a:pPr marL="0" indent="0">
              <a:buNone/>
            </a:pPr>
            <a:r>
              <a:rPr lang="de-CH" dirty="0"/>
              <a:t>2. Die «SK Bau» wertet die Ergebnisse aus</a:t>
            </a:r>
            <a:br>
              <a:rPr lang="de-CH" dirty="0"/>
            </a:br>
            <a:r>
              <a:rPr lang="de-CH" dirty="0"/>
              <a:t>    Die «SK Pädagogik» widmet sich der UE / TE / SE</a:t>
            </a:r>
          </a:p>
          <a:p>
            <a:pPr marL="0" indent="0">
              <a:buNone/>
            </a:pPr>
            <a:r>
              <a:rPr lang="de-CH" dirty="0"/>
              <a:t>3. Start Wettbewerb und Kommissionsarbeiten inkl. Vorlage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351561-002D-FF4D-B91C-0C77189D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Möglicher Ablauf und Koordination – Details 3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0F9DE0-0F62-1741-B953-2FC6E8C8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0B5090-C6D0-0B4B-90C0-796186A9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3997FE-8AFA-7345-BB78-A2EDE07E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901A-A7AF-2847-BFA4-686789B6A541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6B77966-1882-874E-BBEF-8E227A3C2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785" y="1462897"/>
            <a:ext cx="12192000" cy="1795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44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8D542BF-4C71-7C4B-B070-E52A4D6F3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</a:rPr>
              <a:t>1. Politische Entscheide gefällt</a:t>
            </a:r>
          </a:p>
          <a:p>
            <a:pPr marL="0" indent="0">
              <a:buNone/>
            </a:pPr>
            <a:r>
              <a:rPr lang="de-CH" dirty="0"/>
              <a:t>2. Die «SK Bau» zeichnet sich verantwortlich für den Bau</a:t>
            </a:r>
            <a:br>
              <a:rPr lang="de-CH" dirty="0"/>
            </a:br>
            <a:r>
              <a:rPr lang="de-CH" dirty="0"/>
              <a:t>    Die «SK Pädagogik» führt die UE / SE / TE weiter</a:t>
            </a:r>
          </a:p>
          <a:p>
            <a:pPr marL="0" indent="0">
              <a:buNone/>
            </a:pPr>
            <a:r>
              <a:rPr lang="de-CH" dirty="0"/>
              <a:t>3. Gemeinsame Planung der Einweihung</a:t>
            </a:r>
          </a:p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</a:rPr>
              <a:t>4. Einweihung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351561-002D-FF4D-B91C-0C77189D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Möglicher Ablauf und Koordination – Details 4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0F9DE0-0F62-1741-B953-2FC6E8C8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0B5090-C6D0-0B4B-90C0-796186A9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3997FE-8AFA-7345-BB78-A2EDE07E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901A-A7AF-2847-BFA4-686789B6A541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0F24971-0666-1548-9610-77A385B6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0075"/>
            <a:ext cx="12097265" cy="820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06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8D542BF-4C71-7C4B-B070-E52A4D6F3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0" indent="0">
              <a:buNone/>
            </a:pPr>
            <a:r>
              <a:rPr lang="de-CH" dirty="0"/>
              <a:t>UE / SE / TE werden fortgeführt.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351561-002D-FF4D-B91C-0C77189D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Möglicher Ablauf und Koordination – Details 5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0F9DE0-0F62-1741-B953-2FC6E8C8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0B5090-C6D0-0B4B-90C0-796186A9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3997FE-8AFA-7345-BB78-A2EDE07E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901A-A7AF-2847-BFA4-686789B6A541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7F0F33-DAB8-EB41-8A28-5E9D30085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27" y="2359159"/>
            <a:ext cx="11022345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79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A4B90-8CF9-304E-9791-83771B60E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Mögliche</a:t>
            </a:r>
            <a:r>
              <a:rPr lang="en-US" dirty="0"/>
              <a:t> </a:t>
            </a:r>
            <a:r>
              <a:rPr lang="en-US" dirty="0" err="1"/>
              <a:t>Ansprechgruppen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Grossgruppenveranstaltungen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Interviews 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AF950C-CA94-3B47-8792-675981CF4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71516"/>
          </a:xfrm>
        </p:spPr>
        <p:txBody>
          <a:bodyPr>
            <a:normAutofit/>
          </a:bodyPr>
          <a:lstStyle/>
          <a:p>
            <a:pPr marL="0" indent="0" fontAlgn="b">
              <a:buNone/>
            </a:pPr>
            <a:r>
              <a:rPr lang="de-CH" dirty="0"/>
              <a:t>Schulleitungen</a:t>
            </a:r>
          </a:p>
          <a:p>
            <a:pPr marL="0" indent="0" fontAlgn="b">
              <a:buNone/>
            </a:pPr>
            <a:r>
              <a:rPr lang="de-CH" dirty="0"/>
              <a:t>Lehrpersonen</a:t>
            </a:r>
          </a:p>
          <a:p>
            <a:pPr marL="0" indent="0" fontAlgn="b">
              <a:buNone/>
            </a:pPr>
            <a:r>
              <a:rPr lang="de-CH" dirty="0"/>
              <a:t>Eltern von Schülerinnen und Schülern</a:t>
            </a:r>
          </a:p>
          <a:p>
            <a:pPr marL="0" indent="0" fontAlgn="b">
              <a:buNone/>
            </a:pPr>
            <a:r>
              <a:rPr lang="de-CH" dirty="0"/>
              <a:t>Schülerinnen und Schüler</a:t>
            </a:r>
          </a:p>
          <a:p>
            <a:pPr marL="0" indent="0" fontAlgn="b">
              <a:buNone/>
            </a:pPr>
            <a:r>
              <a:rPr lang="de-CH" dirty="0"/>
              <a:t>Gemeinderat</a:t>
            </a:r>
          </a:p>
          <a:p>
            <a:pPr marL="0" indent="0" fontAlgn="b">
              <a:buNone/>
            </a:pPr>
            <a:r>
              <a:rPr lang="de-CH" dirty="0"/>
              <a:t>Schulbehörde / Schulrat</a:t>
            </a:r>
          </a:p>
          <a:p>
            <a:pPr marL="0" indent="0" fontAlgn="b">
              <a:buNone/>
            </a:pPr>
            <a:r>
              <a:rPr lang="de-CH" dirty="0"/>
              <a:t>Bau / Unterhalt</a:t>
            </a:r>
          </a:p>
          <a:p>
            <a:pPr marL="0" indent="0" fontAlgn="b">
              <a:buNone/>
            </a:pPr>
            <a:r>
              <a:rPr lang="de-CH" dirty="0"/>
              <a:t>Bevölkerung</a:t>
            </a:r>
          </a:p>
          <a:p>
            <a:pPr marL="0" indent="0" fontAlgn="b">
              <a:buNone/>
            </a:pPr>
            <a:r>
              <a:rPr lang="de-CH" dirty="0"/>
              <a:t>…</a:t>
            </a:r>
          </a:p>
          <a:p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A80E69-A3B6-9C47-9134-A80D06ED4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BA0EE1-31B6-914B-AEB9-24691FBE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174B-4E02-D145-815C-DD9E2B0A9291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332FA8D-C1E7-7743-B544-8261E50B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701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28210-A513-D643-AB1D-59A0EE36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Grossgruppenveranstaltung (oder Interviews)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6CF944-A57B-E84F-B9F1-0FAE1CA39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96945"/>
          </a:xfrm>
        </p:spPr>
        <p:txBody>
          <a:bodyPr anchor="b"/>
          <a:lstStyle/>
          <a:p>
            <a:r>
              <a:rPr lang="de-CH" dirty="0"/>
              <a:t>Empfohlen sei die Berücksichtigung obiger Gruppierungen.</a:t>
            </a:r>
          </a:p>
          <a:p>
            <a:r>
              <a:rPr lang="de-CH" dirty="0"/>
              <a:t>Je nach Konstellation könnten auch Vereine oder weitere Nutzer eingebaut werden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26C2BC-FC5E-3744-B204-2087CA914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7"/>
          <a:stretch/>
        </p:blipFill>
        <p:spPr>
          <a:xfrm>
            <a:off x="937960" y="1337912"/>
            <a:ext cx="9824775" cy="3464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4EB045-F216-3E4A-9333-293A2E2E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2F0184-499C-1748-AD63-7A2A05DA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A3A4-82AE-4A4B-AD2D-9E0192BBBF64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2572D4-A6EC-5641-BB8D-5E9C934C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809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E3A36-D9DA-674C-BB99-6DB1E442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Themen / Fragestellungen – Phase 1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69E76D-2849-2642-AAAE-2E2CD5C4E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fontAlgn="base"/>
            <a:r>
              <a:rPr lang="de-DE" dirty="0"/>
              <a:t>Wenn ihr an die künftigen </a:t>
            </a:r>
            <a:r>
              <a:rPr lang="de-DE" dirty="0" err="1"/>
              <a:t>SuS</a:t>
            </a:r>
            <a:r>
              <a:rPr lang="de-DE" dirty="0"/>
              <a:t> im Schulhaus denkt, was sollte das Schulhaus unbedingt haben?</a:t>
            </a:r>
          </a:p>
          <a:p>
            <a:pPr fontAlgn="base"/>
            <a:r>
              <a:rPr lang="de-DE" dirty="0"/>
              <a:t>Ergänzt bitte die folgenden Begriffe (und Bilder) mit euren Gedanken: </a:t>
            </a:r>
          </a:p>
          <a:p>
            <a:pPr lvl="1" fontAlgn="base"/>
            <a:r>
              <a:rPr lang="de-DE" dirty="0"/>
              <a:t>Werkstätten und Labor </a:t>
            </a:r>
          </a:p>
          <a:p>
            <a:pPr lvl="1" fontAlgn="base"/>
            <a:r>
              <a:rPr lang="de-DE" dirty="0"/>
              <a:t>Digitalisierung / Virtual Reality </a:t>
            </a:r>
          </a:p>
          <a:p>
            <a:pPr lvl="1" fontAlgn="base"/>
            <a:r>
              <a:rPr lang="de-DE" dirty="0"/>
              <a:t>Arbeitsplätze</a:t>
            </a:r>
          </a:p>
          <a:p>
            <a:pPr lvl="1" fontAlgn="base"/>
            <a:r>
              <a:rPr lang="de-DE" dirty="0"/>
              <a:t>Sport und Musik </a:t>
            </a:r>
          </a:p>
          <a:p>
            <a:pPr lvl="1" fontAlgn="base"/>
            <a:r>
              <a:rPr lang="de-DE" dirty="0"/>
              <a:t>Umgebung des Schulhauses </a:t>
            </a:r>
          </a:p>
          <a:p>
            <a:pPr lvl="1" fontAlgn="base"/>
            <a:r>
              <a:rPr lang="de-DE" dirty="0"/>
              <a:t>Verpflegung </a:t>
            </a:r>
          </a:p>
          <a:p>
            <a:pPr lvl="1" fontAlgn="base"/>
            <a:r>
              <a:rPr lang="de-DE" dirty="0"/>
              <a:t>Freizeit </a:t>
            </a:r>
          </a:p>
          <a:p>
            <a:pPr fontAlgn="base"/>
            <a:r>
              <a:rPr lang="de-DE" dirty="0"/>
              <a:t>Aus welchem Material soll das Schulhaus sein? 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803ACD-4B8E-034E-BE1F-E31B4423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6C472A-835E-4844-858E-51188AD4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B31A-B02C-FE4D-A0AD-9FD9D344AABC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44AF825-AB19-8040-ADF4-CA51200D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55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8"/>
    </mc:Choice>
    <mc:Fallback xmlns="">
      <p:transition spd="slow" advTm="473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E3A36-D9DA-674C-BB99-6DB1E442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Themen / Fragestellungen – Phase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69E76D-2849-2642-AAAE-2E2CD5C4E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de-DE" dirty="0"/>
              <a:t>Musterbilder von Schulen präsentieren:</a:t>
            </a:r>
          </a:p>
          <a:p>
            <a:pPr marL="0" indent="0" fontAlgn="base">
              <a:buNone/>
            </a:pPr>
            <a:r>
              <a:rPr lang="de-DE" i="1" dirty="0"/>
              <a:t>Was kommt euch beim Betrachten dieser Bilder in den Sinn?</a:t>
            </a:r>
          </a:p>
          <a:p>
            <a:pPr marL="0" indent="0" fontAlgn="base">
              <a:buNone/>
            </a:pPr>
            <a:endParaRPr lang="de-DE" dirty="0"/>
          </a:p>
          <a:p>
            <a:pPr marL="0" indent="0" fontAlgn="base">
              <a:buNone/>
            </a:pPr>
            <a:endParaRPr lang="de-DE" dirty="0"/>
          </a:p>
          <a:p>
            <a:pPr marL="0" indent="0" fontAlgn="base">
              <a:buNone/>
            </a:pPr>
            <a:endParaRPr lang="de-DE" dirty="0"/>
          </a:p>
          <a:p>
            <a:pPr marL="0" indent="0" fontAlgn="base">
              <a:buNone/>
            </a:pPr>
            <a:endParaRPr lang="de-DE" dirty="0"/>
          </a:p>
          <a:p>
            <a:pPr marL="0" indent="0" fontAlgn="base">
              <a:buNone/>
            </a:pPr>
            <a:endParaRPr lang="de-CH" dirty="0">
              <a:hlinkClick r:id="rId2"/>
            </a:endParaRPr>
          </a:p>
          <a:p>
            <a:pPr marL="0" indent="0" fontAlgn="base">
              <a:buNone/>
            </a:pPr>
            <a:r>
              <a:rPr lang="de-CH" dirty="0">
                <a:hlinkClick r:id="rId2"/>
              </a:rPr>
              <a:t>https://read.bookcreator.com/h3gfKXep3TXhG4ltosljikNrqDE3/mhbkApoJRdqDj1Gr-w4P4w</a:t>
            </a:r>
            <a:endParaRPr lang="de-DE" dirty="0"/>
          </a:p>
          <a:p>
            <a:pPr marL="0" indent="0" fontAlgn="base">
              <a:buNone/>
            </a:pPr>
            <a:endParaRPr lang="de-DE" sz="60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808030-ED80-2943-9DE2-C3952558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1B6725-DFB5-E74D-B35C-E06C9D97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0FF0-71BA-694D-BADD-FDDA19D79296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367DE03-97CF-AA47-98AF-A97679CB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41B276A9-9526-A54A-9320-13AB12678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41" b="8074"/>
          <a:stretch/>
        </p:blipFill>
        <p:spPr>
          <a:xfrm>
            <a:off x="454659" y="2897204"/>
            <a:ext cx="10991435" cy="1925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6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2"/>
    </mc:Choice>
    <mc:Fallback xmlns="">
      <p:transition spd="slow" advTm="50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3E41E30-CF48-B743-BB4E-2DB68A86C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>
              <a:buNone/>
            </a:pPr>
            <a:r>
              <a:rPr lang="de-CH" dirty="0">
                <a:hlinkClick r:id="rId2"/>
              </a:rPr>
              <a:t>www.lernraumschule.ch</a:t>
            </a:r>
            <a:r>
              <a:rPr lang="de-CH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8542A5-56EC-FF4B-AA42-906B09C1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Informationen und Details…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7BF01F-6F47-3A48-8481-AA90F951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F47A19-A5FF-9B48-B265-7931FF1F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E44A10-CAF9-4B48-83E9-20C1904A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557B-2E8D-D641-A6FB-A344793BF5C5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7" name="Grafik 6">
            <a:hlinkClick r:id="rId3"/>
            <a:extLst>
              <a:ext uri="{FF2B5EF4-FFF2-40B4-BE49-F238E27FC236}">
                <a16:creationId xmlns:a16="http://schemas.microsoft.com/office/drawing/2014/main" id="{1C0FD4AC-1591-BC4F-B9AC-FB7BE9D48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201" y="1485065"/>
            <a:ext cx="8610600" cy="4034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11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178C4-14A0-DF4A-AD86-20E29524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Moderationsformen A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B55317-8206-7244-8A19-120514A5C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Klassische, physische Grossgruppenveranstaltung (Aula, Turnhalle, Schulzimmer…)</a:t>
            </a:r>
          </a:p>
          <a:p>
            <a:pPr lvl="1"/>
            <a:r>
              <a:rPr lang="de-CH" dirty="0"/>
              <a:t>Einführung über Präsentation</a:t>
            </a:r>
          </a:p>
          <a:p>
            <a:pPr lvl="1"/>
            <a:r>
              <a:rPr lang="de-CH" dirty="0"/>
              <a:t>Physisch, Kärtchen </a:t>
            </a:r>
          </a:p>
          <a:p>
            <a:pPr lvl="1"/>
            <a:r>
              <a:rPr lang="de-CH" dirty="0"/>
              <a:t>Ergebnissammlung auf Flipcharts</a:t>
            </a:r>
          </a:p>
          <a:p>
            <a:pPr lvl="1"/>
            <a:r>
              <a:rPr lang="de-CH" dirty="0"/>
              <a:t>Zusammenfassungen / Präsentationen</a:t>
            </a:r>
          </a:p>
          <a:p>
            <a:r>
              <a:rPr lang="de-CH" dirty="0"/>
              <a:t>Grossgruppenveranstaltung mit Unterstützung von digitalen Tools</a:t>
            </a:r>
          </a:p>
          <a:p>
            <a:pPr lvl="1"/>
            <a:r>
              <a:rPr lang="de-CH" dirty="0"/>
              <a:t>Einsatz von Handys oder Tablets für Ergebnissammlungen, Zusammenfassungen und Präsentationen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1B7D2A-F2FB-B948-A030-540AE6C5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276953-36FB-3748-911C-228E1B34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6B74-6E37-C347-973E-C3175EED7D7F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040BC8-4C37-DB4A-900F-C180455B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066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178C4-14A0-DF4A-AD86-20E29524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Moderationsformen	 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B55317-8206-7244-8A19-120514A5C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Virtuell synchron:</a:t>
            </a:r>
          </a:p>
          <a:p>
            <a:pPr lvl="1"/>
            <a:r>
              <a:rPr lang="de-CH" dirty="0"/>
              <a:t>Präsentation / Einführung</a:t>
            </a:r>
          </a:p>
          <a:p>
            <a:pPr lvl="1"/>
            <a:r>
              <a:rPr lang="de-CH" dirty="0" err="1"/>
              <a:t>Breakoutrooms</a:t>
            </a:r>
            <a:endParaRPr lang="de-CH" dirty="0"/>
          </a:p>
          <a:p>
            <a:pPr lvl="1"/>
            <a:r>
              <a:rPr lang="de-CH" dirty="0" err="1"/>
              <a:t>Miroboard</a:t>
            </a:r>
            <a:r>
              <a:rPr lang="de-CH" dirty="0"/>
              <a:t>, </a:t>
            </a:r>
            <a:r>
              <a:rPr lang="de-CH" dirty="0" err="1"/>
              <a:t>Padlet</a:t>
            </a:r>
            <a:r>
              <a:rPr lang="de-CH" dirty="0"/>
              <a:t>(s), …</a:t>
            </a:r>
          </a:p>
          <a:p>
            <a:pPr lvl="1"/>
            <a:endParaRPr lang="de-CH" dirty="0"/>
          </a:p>
          <a:p>
            <a:r>
              <a:rPr lang="de-CH" dirty="0"/>
              <a:t>Virtuell asynchron</a:t>
            </a:r>
          </a:p>
          <a:p>
            <a:pPr lvl="1"/>
            <a:r>
              <a:rPr lang="de-CH" dirty="0"/>
              <a:t>Präsentation / Einführung</a:t>
            </a:r>
          </a:p>
          <a:p>
            <a:pPr lvl="1"/>
            <a:r>
              <a:rPr lang="de-CH" dirty="0"/>
              <a:t>Zeitlich begrenzt offene Plattformen (</a:t>
            </a:r>
            <a:r>
              <a:rPr lang="de-CH" dirty="0" err="1"/>
              <a:t>Miroboard</a:t>
            </a:r>
            <a:r>
              <a:rPr lang="de-CH" dirty="0"/>
              <a:t>, </a:t>
            </a:r>
            <a:r>
              <a:rPr lang="de-CH" dirty="0" err="1"/>
              <a:t>Padlet</a:t>
            </a:r>
            <a:r>
              <a:rPr lang="de-CH" dirty="0"/>
              <a:t>(s), …)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E64759-1843-444E-BE20-A12651A8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D70540-1404-8743-AF82-585DE25D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3078-497B-4D42-8608-49D652A26395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CE9345-1A13-DC43-8B96-B4C2937E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672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7E7F9-AC5D-B044-9870-97B842DE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Interviews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5BCA5C-1749-784B-815B-86B385ECE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Form</a:t>
            </a:r>
          </a:p>
          <a:p>
            <a:pPr lvl="1"/>
            <a:r>
              <a:rPr lang="de-CH" dirty="0"/>
              <a:t>Einzelinterviews</a:t>
            </a:r>
          </a:p>
          <a:p>
            <a:pPr lvl="1"/>
            <a:r>
              <a:rPr lang="de-CH" dirty="0"/>
              <a:t>Homogene Gruppeninterviews</a:t>
            </a:r>
          </a:p>
          <a:p>
            <a:pPr lvl="1"/>
            <a:r>
              <a:rPr lang="de-CH" dirty="0"/>
              <a:t>Heterogene Gruppeninterviews</a:t>
            </a:r>
            <a:br>
              <a:rPr lang="de-CH" dirty="0"/>
            </a:br>
            <a:endParaRPr lang="de-CH" dirty="0"/>
          </a:p>
          <a:p>
            <a:r>
              <a:rPr lang="de-CH" dirty="0"/>
              <a:t>Ergebnissicherung:</a:t>
            </a:r>
          </a:p>
          <a:p>
            <a:pPr lvl="1"/>
            <a:r>
              <a:rPr lang="de-CH" dirty="0"/>
              <a:t>Protokoll (physisch Flipchart oder elektronisch visualisiert)</a:t>
            </a:r>
          </a:p>
          <a:p>
            <a:pPr lvl="1"/>
            <a:r>
              <a:rPr lang="de-CH" dirty="0"/>
              <a:t>Audio-Aufnahmen</a:t>
            </a:r>
          </a:p>
          <a:p>
            <a:pPr lvl="1"/>
            <a:r>
              <a:rPr lang="de-CH" dirty="0"/>
              <a:t>Audiovisuelle Aufnahmen</a:t>
            </a:r>
          </a:p>
          <a:p>
            <a:pPr lvl="1"/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F0F73A-56E2-514A-A6CF-99C729A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B09DFB-E3E7-2B40-8BC0-4248729E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A175-01EF-784B-903E-71AD636B919A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6C7A1F-7BB3-9348-BE7E-5564B2FB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349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89B6C16-CF8D-8941-9F30-5DBEC3D00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0" indent="0">
              <a:buNone/>
            </a:pPr>
            <a:r>
              <a:rPr lang="de-CH" sz="2000" i="1" dirty="0"/>
              <a:t>Diese Präsentation und die dazugehörende Excel (</a:t>
            </a:r>
            <a:r>
              <a:rPr lang="de-CH" sz="2000" i="1" dirty="0">
                <a:hlinkClick r:id="rId2"/>
              </a:rPr>
              <a:t>link</a:t>
            </a:r>
            <a:r>
              <a:rPr lang="de-CH" sz="2000" i="1" dirty="0"/>
              <a:t>) entstand im Rahmen des CAS DLE der PHZH 2021/22. Beide Dokumente sind unter dem Verweis auf die Herkunft frei zu verwenden und für die eigenen Bedürfnisse anzupassen.</a:t>
            </a:r>
          </a:p>
          <a:p>
            <a:pPr marL="0" indent="0">
              <a:buNone/>
            </a:pPr>
            <a:r>
              <a:rPr lang="de-CH" sz="2000" i="1" dirty="0"/>
              <a:t>Peter Pfeiffer – 12. November 2021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538B17-A567-B04C-A4D4-8D73DF64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Verwendung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DB581A-843C-D34A-B3B7-D67398FF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DD011A-6465-EE47-A3AC-6D8DF924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4F194E-7A7C-8140-A5BB-2C57A998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3F70-7102-9240-A7F9-2BC800C7EA02}" type="datetime1">
              <a:rPr lang="de-CH" smtClean="0"/>
              <a:t>13.11.21</a:t>
            </a:fld>
            <a:endParaRPr lang="de-CH"/>
          </a:p>
          <a:p>
            <a:fld id="{4EB28F22-948D-FC49-9B7B-A0B4D653C357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7" name="Grafik 6">
            <a:hlinkClick r:id="rId3"/>
            <a:extLst>
              <a:ext uri="{FF2B5EF4-FFF2-40B4-BE49-F238E27FC236}">
                <a16:creationId xmlns:a16="http://schemas.microsoft.com/office/drawing/2014/main" id="{D8E3191B-F68D-D74C-8F29-DA002DE01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96" y="815856"/>
            <a:ext cx="6373226" cy="2986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16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8820DA4-F20A-DF4D-B3A4-4146CC42C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In dieser Präsentation sind </a:t>
            </a:r>
            <a:r>
              <a:rPr lang="de-CH" i="1" dirty="0"/>
              <a:t>mögliche</a:t>
            </a:r>
            <a:r>
              <a:rPr lang="de-CH" dirty="0"/>
              <a:t> Prozesse, Meilensteine, Stakeholders und Zuständigkeiten abgebildet. </a:t>
            </a:r>
          </a:p>
          <a:p>
            <a:r>
              <a:rPr lang="de-CH" dirty="0"/>
              <a:t>Auf der eingangs präsentierten Webseite sind ergänzende Informationen, Beispiele, Abläufe und weitere für entsprechende Prozesse wertvolle Grundlagen abgebildet.</a:t>
            </a:r>
          </a:p>
          <a:p>
            <a:r>
              <a:rPr lang="de-CH" dirty="0"/>
              <a:t>Die Präsentation kann für die eigenen Bedürfnisse angepasst und in eigenen Projekten eingesetzt werden.</a:t>
            </a:r>
          </a:p>
          <a:p>
            <a:r>
              <a:rPr lang="de-CH" dirty="0"/>
              <a:t>Die für die verwendeten Bildausschnitte verwendeten Grundlagen stehen in einer Excel-Datei ebenfalls zur Verfügung.</a:t>
            </a:r>
          </a:p>
          <a:p>
            <a:r>
              <a:rPr lang="de-CH" dirty="0"/>
              <a:t>Die verwendeten Bildmaterialen sind nur mit den Quellenangabe gemäss dem Book-</a:t>
            </a:r>
            <a:r>
              <a:rPr lang="de-CH" dirty="0" err="1"/>
              <a:t>Creator</a:t>
            </a:r>
            <a:r>
              <a:rPr lang="de-CH" dirty="0"/>
              <a:t>-Buch zu verwenden.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1BDFEA-DE72-2248-A954-E7552512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A48258-1A03-894A-9B6B-77F4777E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147756-673F-9F42-AD48-F2FEB943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B2293B-4641-7149-9AD3-84D9448C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064F9-925A-1D41-84EE-C5595C380535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078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F71C3A-4428-AC4D-BD0F-A2A314577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fontAlgn="b">
              <a:buNone/>
            </a:pPr>
            <a:r>
              <a:rPr lang="en-US" sz="4000" b="1" dirty="0"/>
              <a:t>A: </a:t>
            </a:r>
            <a:r>
              <a:rPr lang="en-US" sz="4000" b="1" dirty="0" err="1"/>
              <a:t>Bau</a:t>
            </a:r>
            <a:r>
              <a:rPr lang="de-CH" sz="4000" b="1" dirty="0"/>
              <a:t>…</a:t>
            </a:r>
            <a:endParaRPr lang="de-CH" sz="4000" dirty="0"/>
          </a:p>
          <a:p>
            <a:pPr fontAlgn="b"/>
            <a:endParaRPr lang="de-CH" dirty="0"/>
          </a:p>
          <a:p>
            <a:pPr fontAlgn="b"/>
            <a:r>
              <a:rPr lang="de-CH" dirty="0"/>
              <a:t>Sanierung</a:t>
            </a:r>
          </a:p>
          <a:p>
            <a:pPr fontAlgn="b"/>
            <a:r>
              <a:rPr lang="de-CH" dirty="0"/>
              <a:t>Umbau</a:t>
            </a:r>
          </a:p>
          <a:p>
            <a:pPr fontAlgn="b"/>
            <a:r>
              <a:rPr lang="de-CH" dirty="0"/>
              <a:t>Neubau statt Sanierung</a:t>
            </a:r>
          </a:p>
          <a:p>
            <a:pPr fontAlgn="b"/>
            <a:r>
              <a:rPr lang="de-CH" dirty="0"/>
              <a:t>Neubau / Erweiterung aufgrund Raumbedarf (steigende </a:t>
            </a:r>
            <a:r>
              <a:rPr lang="de-CH" dirty="0" err="1"/>
              <a:t>SuS</a:t>
            </a:r>
            <a:r>
              <a:rPr lang="de-CH" dirty="0"/>
              <a:t>-Zahlen)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BA19B6-8A3F-D047-A7E8-BCAD17134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koordinierende</a:t>
            </a:r>
            <a:r>
              <a:rPr lang="en-US" dirty="0"/>
              <a:t> </a:t>
            </a:r>
            <a:r>
              <a:rPr lang="en-US" dirty="0" err="1"/>
              <a:t>Prozesse</a:t>
            </a:r>
            <a:r>
              <a:rPr lang="en-US" dirty="0"/>
              <a:t>:</a:t>
            </a:r>
            <a:br>
              <a:rPr lang="en-US" dirty="0"/>
            </a:br>
            <a:endParaRPr lang="de-CH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B70D92-8811-8E42-8522-CBC9BA58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3794AD-F726-8E45-9122-2FB9A21F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D41A-1CD5-C04D-92C5-2D732E960D05}" type="datetime1">
              <a:rPr lang="de-CH" smtClean="0"/>
              <a:t>13.11.21</a:t>
            </a:fld>
            <a:endParaRPr lang="de-CH"/>
          </a:p>
          <a:p>
            <a:fld id="{4EB28F22-948D-FC49-9B7B-A0B4D653C357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FF864E-4BB1-2240-BEF9-296999AD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438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66A85-C8E1-9946-9755-B3FD6F8B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dirty="0"/>
              <a:t>Zwei zu koordinierende Prozesse</a:t>
            </a:r>
            <a:br>
              <a:rPr lang="de-CH" dirty="0"/>
            </a:br>
            <a:br>
              <a:rPr lang="en-US" dirty="0"/>
            </a:br>
            <a:r>
              <a:rPr lang="de-CH" b="1" dirty="0"/>
              <a:t>…und </a:t>
            </a:r>
            <a:r>
              <a:rPr lang="en-US" b="1" dirty="0">
                <a:latin typeface="+mn-lt"/>
                <a:ea typeface="+mn-ea"/>
                <a:cs typeface="+mn-cs"/>
              </a:rPr>
              <a:t>B: </a:t>
            </a:r>
            <a:r>
              <a:rPr lang="en-US" b="1" dirty="0" err="1">
                <a:latin typeface="+mn-lt"/>
                <a:ea typeface="+mn-ea"/>
                <a:cs typeface="+mn-cs"/>
              </a:rPr>
              <a:t>Pädagogik</a:t>
            </a:r>
            <a:endParaRPr lang="de-CH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7D4794-22C9-904C-8550-583AA6A9A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fontAlgn="b"/>
            <a:r>
              <a:rPr lang="de-CH" dirty="0"/>
              <a:t>Unterrichtsentwicklung</a:t>
            </a:r>
          </a:p>
          <a:p>
            <a:pPr fontAlgn="b"/>
            <a:r>
              <a:rPr lang="de-CH" dirty="0"/>
              <a:t>Schulentwicklung</a:t>
            </a:r>
          </a:p>
          <a:p>
            <a:pPr fontAlgn="b"/>
            <a:r>
              <a:rPr lang="de-CH" dirty="0"/>
              <a:t>Teamentwicklung</a:t>
            </a:r>
          </a:p>
          <a:p>
            <a:pPr marL="0" indent="0" fontAlgn="b">
              <a:buNone/>
            </a:pPr>
            <a:endParaRPr lang="de-CH" dirty="0"/>
          </a:p>
          <a:p>
            <a:pPr marL="0" indent="0" fontAlgn="b">
              <a:buNone/>
            </a:pPr>
            <a:r>
              <a:rPr lang="de-CH" dirty="0"/>
              <a:t>Eventuell</a:t>
            </a:r>
          </a:p>
          <a:p>
            <a:pPr fontAlgn="b"/>
            <a:r>
              <a:rPr lang="de-CH" dirty="0"/>
              <a:t>Organisationsentwicklung </a:t>
            </a:r>
          </a:p>
          <a:p>
            <a:pPr fontAlgn="b"/>
            <a:r>
              <a:rPr lang="de-CH" dirty="0"/>
              <a:t>Personalentwicklung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83C43B-39D3-0C4C-A7E1-2C65A13A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0E77DF-358D-E44C-A2FB-961C189F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91FE-1FA7-DA4E-8D8A-C55430F1E47F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0B559D5-7936-5C48-9059-55CA27C7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22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3"/>
    </mc:Choice>
    <mc:Fallback xmlns="">
      <p:transition spd="slow" advTm="86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A1304FB-BA97-544D-89DB-9C332D9EB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Mitdenken von </a:t>
            </a:r>
            <a:r>
              <a:rPr lang="de-CH" b="1" i="1" dirty="0"/>
              <a:t>pädagogischen</a:t>
            </a:r>
            <a:r>
              <a:rPr lang="de-CH" dirty="0"/>
              <a:t> Entwicklungen beim Bau / </a:t>
            </a:r>
            <a:r>
              <a:rPr lang="de-CH" b="1" i="1" dirty="0"/>
              <a:t>Pädagogische</a:t>
            </a:r>
            <a:r>
              <a:rPr lang="de-CH" dirty="0"/>
              <a:t> Entwicklungen sind Treiber des Baus.</a:t>
            </a:r>
          </a:p>
          <a:p>
            <a:r>
              <a:rPr lang="de-CH" dirty="0"/>
              <a:t>Einholen von Wissen der verschiedenen Teilnehmenden.</a:t>
            </a:r>
          </a:p>
          <a:p>
            <a:r>
              <a:rPr lang="de-CH" dirty="0"/>
              <a:t>Erhöhung der </a:t>
            </a:r>
            <a:r>
              <a:rPr lang="de-CH" b="1" i="1" dirty="0"/>
              <a:t>Wertschätzung</a:t>
            </a:r>
            <a:r>
              <a:rPr lang="de-CH" dirty="0"/>
              <a:t> und daraus folgende </a:t>
            </a:r>
            <a:r>
              <a:rPr lang="de-CH" b="1" i="1" dirty="0"/>
              <a:t>Identifikation</a:t>
            </a:r>
            <a:r>
              <a:rPr lang="de-CH" dirty="0"/>
              <a:t> der Betroffenen mit dem Bau und den möglichen Entwicklungen in der Schule</a:t>
            </a:r>
          </a:p>
          <a:p>
            <a:r>
              <a:rPr lang="de-CH" b="1" i="1" dirty="0"/>
              <a:t>Erleichterung</a:t>
            </a:r>
            <a:r>
              <a:rPr lang="de-CH" dirty="0"/>
              <a:t> und somit </a:t>
            </a:r>
            <a:r>
              <a:rPr lang="de-CH" b="1" i="1" dirty="0"/>
              <a:t>Verschlankung</a:t>
            </a:r>
            <a:r>
              <a:rPr lang="de-CH" dirty="0"/>
              <a:t> sowie </a:t>
            </a:r>
            <a:r>
              <a:rPr lang="de-CH" b="1" i="1" dirty="0"/>
              <a:t>Akzeleration</a:t>
            </a:r>
            <a:r>
              <a:rPr lang="de-CH" dirty="0"/>
              <a:t> der politischen Prozesse, inkl. der Finanzierung des Baus.</a:t>
            </a:r>
          </a:p>
          <a:p>
            <a:r>
              <a:rPr lang="de-CH" b="1" i="1" dirty="0"/>
              <a:t>Verständnisschaffung</a:t>
            </a:r>
            <a:r>
              <a:rPr lang="de-CH" dirty="0"/>
              <a:t> für pädagogische Entwicklungen: «Neue Schule».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5C0463-EC26-2C40-A457-77E6F327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Ziele der </a:t>
            </a:r>
            <a:r>
              <a:rPr lang="de-CH"/>
              <a:t>partizipativen Form 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E021CF-F681-6442-92C7-F3D64D56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17B656-9B35-7F43-ACDE-7CEBEB99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3365AB-142A-6541-BF89-DA37B670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BFCF-7403-CE43-A6BF-E63BEE8F96BB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972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8AC08-54F3-5042-80AE-7D242244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Übersicht mögliche Vertretungen 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2678DA19-CF40-6A47-8912-67520523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C45E2A68-42CC-C24F-82A9-58196F2B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C8CD26AD-ECFA-FD44-88A8-455A5C2D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B3F2-2328-D34F-AFB0-113C7D6F9FD8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4AB0CC78-2949-7B47-9AA5-AB2896CD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A8F2E1-2BAB-FD44-9411-CAED5983C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2" y="1571277"/>
            <a:ext cx="11960849" cy="3645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27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D803D-05D6-6A48-82BC-0AA6D3A6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Mögliche Subkommission Bau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0A52B5-0448-2743-BD09-7D9B6000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Projektleitung Bau</a:t>
            </a:r>
          </a:p>
          <a:p>
            <a:r>
              <a:rPr lang="de-CH" dirty="0"/>
              <a:t>Vertretung(en) aus Baureferat / Schulreferat / Finanzreferat </a:t>
            </a:r>
            <a:br>
              <a:rPr lang="de-CH" dirty="0"/>
            </a:br>
            <a:r>
              <a:rPr lang="de-CH" dirty="0"/>
              <a:t>(je nach Referatsvertretung in der Gemeinde)</a:t>
            </a:r>
          </a:p>
          <a:p>
            <a:r>
              <a:rPr lang="de-CH" dirty="0"/>
              <a:t>Vertretung Schulbehörde / Schulrat</a:t>
            </a:r>
          </a:p>
          <a:p>
            <a:r>
              <a:rPr lang="de-CH" dirty="0"/>
              <a:t>Schulleitung</a:t>
            </a:r>
          </a:p>
          <a:p>
            <a:r>
              <a:rPr lang="de-CH" dirty="0"/>
              <a:t>Architektin / Architekt</a:t>
            </a:r>
          </a:p>
          <a:p>
            <a:r>
              <a:rPr lang="de-CH" dirty="0"/>
              <a:t>Facility Manager (Pedell)</a:t>
            </a:r>
          </a:p>
          <a:p>
            <a:r>
              <a:rPr lang="de-CH" dirty="0"/>
              <a:t>…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6BC9D8E-3AB1-B04C-9D42-6FCEA478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6B8251D-6286-5347-9792-97C35C9C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ED5-6199-C94D-ACDF-0C99B08B15B1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8A8D468F-FB41-5C4D-AEC2-A6D8AE5C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633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D803D-05D6-6A48-82BC-0AA6D3A6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Mögliche Subkommission Pädagogik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0A52B5-0448-2743-BD09-7D9B6000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Projektleitung Pädagogik </a:t>
            </a:r>
          </a:p>
          <a:p>
            <a:r>
              <a:rPr lang="de-CH" dirty="0"/>
              <a:t>Schulleitung</a:t>
            </a:r>
          </a:p>
          <a:p>
            <a:r>
              <a:rPr lang="de-CH" dirty="0"/>
              <a:t>Vertretung(en) aus Baureferat / Schulreferat / Finanzreferat </a:t>
            </a:r>
            <a:br>
              <a:rPr lang="de-CH" dirty="0"/>
            </a:br>
            <a:r>
              <a:rPr lang="de-CH" dirty="0"/>
              <a:t>(je nach Referatsvertretung in der Gemeinde)</a:t>
            </a:r>
          </a:p>
          <a:p>
            <a:r>
              <a:rPr lang="de-CH" dirty="0"/>
              <a:t>Vertretung Schulbehörde (Schulrat)</a:t>
            </a:r>
          </a:p>
          <a:p>
            <a:r>
              <a:rPr lang="de-CH" dirty="0"/>
              <a:t>Vertretung aus dem Team (LP)</a:t>
            </a:r>
          </a:p>
          <a:p>
            <a:r>
              <a:rPr lang="de-CH" dirty="0"/>
              <a:t>Vertretung aus Kanton (Schulaufsicht, Schulentwicklung…)</a:t>
            </a:r>
          </a:p>
          <a:p>
            <a:r>
              <a:rPr lang="de-CH" dirty="0"/>
              <a:t>Vertretung aus der PH (Fachperson Team- oder Schulentwicklung)</a:t>
            </a:r>
          </a:p>
          <a:p>
            <a:r>
              <a:rPr lang="de-CH"/>
              <a:t>…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448705-E726-344F-9008-A379C587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Wir bauen ein Schulhaus…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4ACDA5-EE29-6648-BC1F-6422AB97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12459-DD37-544F-8201-730D2E00899A}" type="datetime1">
              <a:rPr lang="de-CH" smtClean="0"/>
              <a:t>11.11.21</a:t>
            </a:fld>
            <a:endParaRPr lang="de-CH"/>
          </a:p>
          <a:p>
            <a:fld id="{4EB28F22-948D-FC49-9B7B-A0B4D653C357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181591-2159-794A-BE62-D57A05B3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CAS DLE 2020/21 - ppf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403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1109</Words>
  <Application>Microsoft Macintosh PowerPoint</Application>
  <PresentationFormat>Breitbild</PresentationFormat>
  <Paragraphs>228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Office</vt:lpstr>
      <vt:lpstr>Benutzerdefiniertes Design</vt:lpstr>
      <vt:lpstr>1_Benutzerdefiniertes Design</vt:lpstr>
      <vt:lpstr>Schulhausumbau / -neubau / -sanierung</vt:lpstr>
      <vt:lpstr>Informationen und Details…</vt:lpstr>
      <vt:lpstr>Inhalt</vt:lpstr>
      <vt:lpstr>Zwei zu koordinierende Prozesse: </vt:lpstr>
      <vt:lpstr>Zwei zu koordinierende Prozesse  …und B: Pädagogik</vt:lpstr>
      <vt:lpstr>Ziele der partizipativen Form </vt:lpstr>
      <vt:lpstr>Übersicht mögliche Vertretungen </vt:lpstr>
      <vt:lpstr>Mögliche Subkommission Bau</vt:lpstr>
      <vt:lpstr>Mögliche Subkommission Pädagogik</vt:lpstr>
      <vt:lpstr>Möglicher Ablauf und Koordination</vt:lpstr>
      <vt:lpstr>Möglicher Ablauf und Koordination – Details 1</vt:lpstr>
      <vt:lpstr>Möglicher Ablauf und Koordination – Details 2</vt:lpstr>
      <vt:lpstr>Möglicher Ablauf und Koordination – Details 3</vt:lpstr>
      <vt:lpstr>Möglicher Ablauf und Koordination – Details 4</vt:lpstr>
      <vt:lpstr>Möglicher Ablauf und Koordination – Details 5</vt:lpstr>
      <vt:lpstr>Mögliche Ansprechgruppen für Grossgruppenveranstaltungen oder Interviews </vt:lpstr>
      <vt:lpstr>Grossgruppenveranstaltung (oder Interviews)</vt:lpstr>
      <vt:lpstr>Themen / Fragestellungen – Phase 1 </vt:lpstr>
      <vt:lpstr>Themen / Fragestellungen – Phase 2</vt:lpstr>
      <vt:lpstr>Moderationsformen A </vt:lpstr>
      <vt:lpstr>Moderationsformen  B</vt:lpstr>
      <vt:lpstr>Interviews</vt:lpstr>
      <vt:lpstr>Verwendung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Schulhausumbau / -neubau / -sanierung</dc:title>
  <dc:creator>Peter Pfeiffer</dc:creator>
  <cp:lastModifiedBy>Peter Pfeiffer</cp:lastModifiedBy>
  <cp:revision>2</cp:revision>
  <dcterms:created xsi:type="dcterms:W3CDTF">2021-11-10T15:23:09Z</dcterms:created>
  <dcterms:modified xsi:type="dcterms:W3CDTF">2021-11-13T12:24:55Z</dcterms:modified>
</cp:coreProperties>
</file>